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embeddedFontLst>
    <p:embeddedFont>
      <p:font typeface="Abril Fatface" panose="02000503000000020003" pitchFamily="2" charset="0"/>
      <p:regular r:id="rId26"/>
    </p:embeddedFont>
    <p:embeddedFont>
      <p:font typeface="Catamaran" panose="020B0604020202020204" charset="0"/>
      <p:regular r:id="rId27"/>
      <p:bold r:id="rId28"/>
    </p:embeddedFont>
    <p:embeddedFont>
      <p:font typeface="Catamaran Medium" panose="020B0604020202020204" charset="0"/>
      <p:regular r:id="rId29"/>
      <p:bold r:id="rId30"/>
    </p:embeddedFont>
    <p:embeddedFont>
      <p:font typeface="Homemade Apple" panose="020B0604020202020204" charset="0"/>
      <p:regular r:id="rId31"/>
    </p:embeddedFont>
    <p:embeddedFont>
      <p:font typeface="IM Fell French Canon" panose="020B0604020202020204" charset="0"/>
      <p:regular r:id="rId32"/>
      <p:italic r:id="rId33"/>
    </p:embeddedFont>
    <p:embeddedFont>
      <p:font typeface="Lato" panose="020F0502020204030203" pitchFamily="34" charset="0"/>
      <p:regular r:id="rId34"/>
      <p:bold r:id="rId35"/>
      <p:italic r:id="rId36"/>
      <p:boldItalic r:id="rId37"/>
    </p:embeddedFont>
    <p:embeddedFont>
      <p:font typeface="Merriweather" panose="00000500000000000000" pitchFamily="2" charset="0"/>
      <p:regular r:id="rId38"/>
      <p:bold r:id="rId39"/>
      <p:italic r:id="rId40"/>
      <p:boldItalic r:id="rId41"/>
    </p:embeddedFont>
    <p:embeddedFont>
      <p:font typeface="Poppins" panose="000005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84"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hsmcdigshistory.org/venues/1676-state-house/"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smithsonianmag.com/smart-news/researchers-finally-discover-remains-st-marys-fort-18097731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11c3728c19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11c3728c1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6ed6921804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6ed6921804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a073618e60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a073618e60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a073618e60_0_6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a073618e60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a073618e60_0_6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a073618e60_0_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a073618e60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a073618e60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6ed692180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6ed692180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15fe8440b1_2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215fe8440b1_2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a073618e60_0_9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a073618e60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a073618e60_0_9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a073618e60_0_9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a0744a8d92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a0744a8d9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6ed6921804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6ed6921804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11c3728c19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11c3728c19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11c3728c19_2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11c3728c19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yellow - reconstructed </a:t>
            </a:r>
            <a:r>
              <a:rPr lang="en" u="sng">
                <a:solidFill>
                  <a:schemeClr val="hlink"/>
                </a:solidFill>
                <a:hlinkClick r:id="rId3"/>
              </a:rPr>
              <a:t>state house</a:t>
            </a:r>
            <a:r>
              <a:rPr lang="en"/>
              <a:t> in St. Mary’s City from 1676</a:t>
            </a:r>
            <a:endParaRPr/>
          </a:p>
          <a:p>
            <a:pPr marL="0" lvl="0" indent="0" algn="l" rtl="0">
              <a:spcBef>
                <a:spcPts val="0"/>
              </a:spcBef>
              <a:spcAft>
                <a:spcPts val="0"/>
              </a:spcAft>
              <a:buNone/>
            </a:pPr>
            <a:r>
              <a:rPr lang="en"/>
              <a:t>In green - a depiction of the</a:t>
            </a:r>
            <a:r>
              <a:rPr lang="en" u="sng">
                <a:solidFill>
                  <a:schemeClr val="hlink"/>
                </a:solidFill>
                <a:hlinkClick r:id="rId4"/>
              </a:rPr>
              <a:t> first settlement </a:t>
            </a:r>
            <a:r>
              <a:rPr lang="en"/>
              <a:t>in St. Mary’s by colonists. Believed to be 1634</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facebook.com/SlidesManiaSM/" TargetMode="External"/><Relationship Id="rId7" Type="http://schemas.openxmlformats.org/officeDocument/2006/relationships/hyperlink" Target="https://www.pinterest.com/slidesmania/" TargetMode="External"/><Relationship Id="rId2" Type="http://schemas.openxmlformats.org/officeDocument/2006/relationships/hyperlink" Target="https://slidesmania.com/questions-powerpoint-google-slides/can-i-use-these-templates/" TargetMode="External"/><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hyperlink" Target="https://twitter.com/SlidesManiaSM/" TargetMode="External"/><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hyperlink" Target="https://www.instagram.com/slidesmania/"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bg>
      <p:bgPr>
        <a:blipFill>
          <a:blip r:embed="rId2">
            <a:alphaModFix/>
          </a:blip>
          <a:stretch>
            <a:fillRect/>
          </a:stretch>
        </a:blipFill>
        <a:effectLst/>
      </p:bgPr>
    </p:bg>
    <p:spTree>
      <p:nvGrpSpPr>
        <p:cNvPr id="1" name="Shape 10"/>
        <p:cNvGrpSpPr/>
        <p:nvPr/>
      </p:nvGrpSpPr>
      <p:grpSpPr>
        <a:xfrm>
          <a:off x="0" y="0"/>
          <a:ext cx="0" cy="0"/>
          <a:chOff x="0" y="0"/>
          <a:chExt cx="0" cy="0"/>
        </a:xfrm>
      </p:grpSpPr>
      <p:grpSp>
        <p:nvGrpSpPr>
          <p:cNvPr id="11" name="Google Shape;11;p2"/>
          <p:cNvGrpSpPr/>
          <p:nvPr/>
        </p:nvGrpSpPr>
        <p:grpSpPr>
          <a:xfrm>
            <a:off x="380521" y="2294801"/>
            <a:ext cx="4036333" cy="4721689"/>
            <a:chOff x="138469" y="3238672"/>
            <a:chExt cx="3246990" cy="3798318"/>
          </a:xfrm>
        </p:grpSpPr>
        <p:pic>
          <p:nvPicPr>
            <p:cNvPr id="12" name="Google Shape;12;p2" descr="A globe with a black background&#10;&#10;Description automatically generated"/>
            <p:cNvPicPr preferRelativeResize="0"/>
            <p:nvPr/>
          </p:nvPicPr>
          <p:blipFill rotWithShape="1">
            <a:blip r:embed="rId3">
              <a:alphaModFix/>
            </a:blip>
            <a:srcRect/>
            <a:stretch/>
          </p:blipFill>
          <p:spPr>
            <a:xfrm>
              <a:off x="138469" y="3238672"/>
              <a:ext cx="2485252" cy="3798318"/>
            </a:xfrm>
            <a:prstGeom prst="rect">
              <a:avLst/>
            </a:prstGeom>
            <a:noFill/>
            <a:ln>
              <a:noFill/>
            </a:ln>
          </p:spPr>
        </p:pic>
        <p:pic>
          <p:nvPicPr>
            <p:cNvPr id="13" name="Google Shape;13;p2" descr="A close up of a compass&#10;&#10;Description automatically generated"/>
            <p:cNvPicPr preferRelativeResize="0"/>
            <p:nvPr/>
          </p:nvPicPr>
          <p:blipFill rotWithShape="1">
            <a:blip r:embed="rId4">
              <a:alphaModFix/>
            </a:blip>
            <a:srcRect/>
            <a:stretch/>
          </p:blipFill>
          <p:spPr>
            <a:xfrm>
              <a:off x="2083492" y="5921693"/>
              <a:ext cx="1301967" cy="971318"/>
            </a:xfrm>
            <a:prstGeom prst="rect">
              <a:avLst/>
            </a:prstGeom>
            <a:noFill/>
            <a:ln>
              <a:noFill/>
            </a:ln>
          </p:spPr>
        </p:pic>
      </p:grpSp>
      <p:sp>
        <p:nvSpPr>
          <p:cNvPr id="14" name="Google Shape;14;p2"/>
          <p:cNvSpPr txBox="1">
            <a:spLocks noGrp="1"/>
          </p:cNvSpPr>
          <p:nvPr>
            <p:ph type="subTitle" idx="1"/>
          </p:nvPr>
        </p:nvSpPr>
        <p:spPr>
          <a:xfrm>
            <a:off x="2915850" y="5155400"/>
            <a:ext cx="6259200" cy="586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a:endParaRPr/>
          </a:p>
        </p:txBody>
      </p:sp>
      <p:sp>
        <p:nvSpPr>
          <p:cNvPr id="15" name="Google Shape;15;p2"/>
          <p:cNvSpPr txBox="1">
            <a:spLocks noGrp="1"/>
          </p:cNvSpPr>
          <p:nvPr>
            <p:ph type="title"/>
          </p:nvPr>
        </p:nvSpPr>
        <p:spPr>
          <a:xfrm>
            <a:off x="2915850" y="1813500"/>
            <a:ext cx="6259200" cy="3414900"/>
          </a:xfrm>
          <a:prstGeom prst="rect">
            <a:avLst/>
          </a:prstGeom>
        </p:spPr>
        <p:txBody>
          <a:bodyPr spcFirstLastPara="1" wrap="square" lIns="121900" tIns="121900" rIns="121900" bIns="121900" anchor="ctr" anchorCtr="0">
            <a:noAutofit/>
          </a:bodyPr>
          <a:lstStyle>
            <a:lvl1pPr marL="0" marR="0" lvl="0" indent="0" algn="ctr" rtl="0">
              <a:lnSpc>
                <a:spcPct val="80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16" name="Google Shape;16;p2"/>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9 Text and Image">
  <p:cSld name="CUSTOM_9">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925500" y="1946013"/>
            <a:ext cx="5170500" cy="7992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6000"/>
              <a:buNone/>
              <a:defRPr/>
            </a:lvl1pPr>
            <a:lvl2pPr lvl="1" algn="r" rtl="0">
              <a:spcBef>
                <a:spcPts val="0"/>
              </a:spcBef>
              <a:spcAft>
                <a:spcPts val="0"/>
              </a:spcAft>
              <a:buSzPts val="15000"/>
              <a:buNone/>
              <a:defRPr sz="15000"/>
            </a:lvl2pPr>
            <a:lvl3pPr lvl="2" algn="r" rtl="0">
              <a:spcBef>
                <a:spcPts val="0"/>
              </a:spcBef>
              <a:spcAft>
                <a:spcPts val="0"/>
              </a:spcAft>
              <a:buSzPts val="15000"/>
              <a:buNone/>
              <a:defRPr sz="15000"/>
            </a:lvl3pPr>
            <a:lvl4pPr lvl="3" algn="r" rtl="0">
              <a:spcBef>
                <a:spcPts val="0"/>
              </a:spcBef>
              <a:spcAft>
                <a:spcPts val="0"/>
              </a:spcAft>
              <a:buSzPts val="15000"/>
              <a:buNone/>
              <a:defRPr sz="15000"/>
            </a:lvl4pPr>
            <a:lvl5pPr lvl="4" algn="r" rtl="0">
              <a:spcBef>
                <a:spcPts val="0"/>
              </a:spcBef>
              <a:spcAft>
                <a:spcPts val="0"/>
              </a:spcAft>
              <a:buSzPts val="15000"/>
              <a:buNone/>
              <a:defRPr sz="15000"/>
            </a:lvl5pPr>
            <a:lvl6pPr lvl="5" algn="r" rtl="0">
              <a:spcBef>
                <a:spcPts val="0"/>
              </a:spcBef>
              <a:spcAft>
                <a:spcPts val="0"/>
              </a:spcAft>
              <a:buSzPts val="15000"/>
              <a:buNone/>
              <a:defRPr sz="15000"/>
            </a:lvl6pPr>
            <a:lvl7pPr lvl="6" algn="r" rtl="0">
              <a:spcBef>
                <a:spcPts val="0"/>
              </a:spcBef>
              <a:spcAft>
                <a:spcPts val="0"/>
              </a:spcAft>
              <a:buSzPts val="15000"/>
              <a:buNone/>
              <a:defRPr sz="15000"/>
            </a:lvl7pPr>
            <a:lvl8pPr lvl="7" algn="r" rtl="0">
              <a:spcBef>
                <a:spcPts val="0"/>
              </a:spcBef>
              <a:spcAft>
                <a:spcPts val="0"/>
              </a:spcAft>
              <a:buSzPts val="15000"/>
              <a:buNone/>
              <a:defRPr sz="15000"/>
            </a:lvl8pPr>
            <a:lvl9pPr lvl="8" algn="r" rtl="0">
              <a:spcBef>
                <a:spcPts val="0"/>
              </a:spcBef>
              <a:spcAft>
                <a:spcPts val="0"/>
              </a:spcAft>
              <a:buSzPts val="15000"/>
              <a:buNone/>
              <a:defRPr sz="15000"/>
            </a:lvl9pPr>
          </a:lstStyle>
          <a:p>
            <a:endParaRPr/>
          </a:p>
        </p:txBody>
      </p:sp>
      <p:sp>
        <p:nvSpPr>
          <p:cNvPr id="72" name="Google Shape;72;p11"/>
          <p:cNvSpPr txBox="1">
            <a:spLocks noGrp="1"/>
          </p:cNvSpPr>
          <p:nvPr>
            <p:ph type="subTitle" idx="1"/>
          </p:nvPr>
        </p:nvSpPr>
        <p:spPr>
          <a:xfrm>
            <a:off x="439850" y="4343238"/>
            <a:ext cx="3875100" cy="717900"/>
          </a:xfrm>
          <a:prstGeom prst="rect">
            <a:avLst/>
          </a:prstGeom>
        </p:spPr>
        <p:txBody>
          <a:bodyPr spcFirstLastPara="1" wrap="square" lIns="121900" tIns="121900" rIns="121900" bIns="121900" anchor="t" anchorCtr="0">
            <a:noAutofit/>
          </a:bodyPr>
          <a:lstStyle>
            <a:lvl1pPr lvl="0" algn="r" rtl="0">
              <a:spcBef>
                <a:spcPts val="0"/>
              </a:spcBef>
              <a:spcAft>
                <a:spcPts val="0"/>
              </a:spcAft>
              <a:buSzPts val="1800"/>
              <a:buNone/>
              <a:defRPr sz="1800"/>
            </a:lvl1pPr>
            <a:lvl2pPr lvl="1" algn="r" rtl="0">
              <a:spcBef>
                <a:spcPts val="2100"/>
              </a:spcBef>
              <a:spcAft>
                <a:spcPts val="0"/>
              </a:spcAft>
              <a:buSzPts val="1800"/>
              <a:buNone/>
              <a:defRPr sz="1800"/>
            </a:lvl2pPr>
            <a:lvl3pPr lvl="2" algn="r" rtl="0">
              <a:spcBef>
                <a:spcPts val="2100"/>
              </a:spcBef>
              <a:spcAft>
                <a:spcPts val="0"/>
              </a:spcAft>
              <a:buSzPts val="1800"/>
              <a:buNone/>
              <a:defRPr sz="1800"/>
            </a:lvl3pPr>
            <a:lvl4pPr lvl="3" algn="r" rtl="0">
              <a:spcBef>
                <a:spcPts val="2100"/>
              </a:spcBef>
              <a:spcAft>
                <a:spcPts val="0"/>
              </a:spcAft>
              <a:buSzPts val="1800"/>
              <a:buNone/>
              <a:defRPr sz="1800"/>
            </a:lvl4pPr>
            <a:lvl5pPr lvl="4" algn="r" rtl="0">
              <a:spcBef>
                <a:spcPts val="2100"/>
              </a:spcBef>
              <a:spcAft>
                <a:spcPts val="0"/>
              </a:spcAft>
              <a:buSzPts val="1800"/>
              <a:buNone/>
              <a:defRPr sz="1800"/>
            </a:lvl5pPr>
            <a:lvl6pPr lvl="5" algn="r" rtl="0">
              <a:spcBef>
                <a:spcPts val="2100"/>
              </a:spcBef>
              <a:spcAft>
                <a:spcPts val="0"/>
              </a:spcAft>
              <a:buSzPts val="1800"/>
              <a:buNone/>
              <a:defRPr sz="1800"/>
            </a:lvl6pPr>
            <a:lvl7pPr lvl="6" algn="r" rtl="0">
              <a:spcBef>
                <a:spcPts val="2100"/>
              </a:spcBef>
              <a:spcAft>
                <a:spcPts val="0"/>
              </a:spcAft>
              <a:buSzPts val="1800"/>
              <a:buNone/>
              <a:defRPr sz="1800"/>
            </a:lvl7pPr>
            <a:lvl8pPr lvl="7" algn="r" rtl="0">
              <a:spcBef>
                <a:spcPts val="2100"/>
              </a:spcBef>
              <a:spcAft>
                <a:spcPts val="0"/>
              </a:spcAft>
              <a:buSzPts val="1800"/>
              <a:buNone/>
              <a:defRPr sz="1800"/>
            </a:lvl8pPr>
            <a:lvl9pPr lvl="8" algn="r" rtl="0">
              <a:spcBef>
                <a:spcPts val="2100"/>
              </a:spcBef>
              <a:spcAft>
                <a:spcPts val="2100"/>
              </a:spcAft>
              <a:buSzPts val="1800"/>
              <a:buNone/>
              <a:defRPr sz="1800"/>
            </a:lvl9pPr>
          </a:lstStyle>
          <a:p>
            <a:endParaRPr/>
          </a:p>
        </p:txBody>
      </p:sp>
      <p:sp>
        <p:nvSpPr>
          <p:cNvPr id="73" name="Google Shape;73;p11"/>
          <p:cNvSpPr>
            <a:spLocks noGrp="1"/>
          </p:cNvSpPr>
          <p:nvPr>
            <p:ph type="pic" idx="2"/>
          </p:nvPr>
        </p:nvSpPr>
        <p:spPr>
          <a:xfrm>
            <a:off x="4572000" y="1040950"/>
            <a:ext cx="6981900" cy="44769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0 Timeline">
  <p:cSld name="CUSTOM_14">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2"/>
          <p:cNvSpPr txBox="1">
            <a:spLocks noGrp="1"/>
          </p:cNvSpPr>
          <p:nvPr>
            <p:ph type="subTitle" idx="1"/>
          </p:nvPr>
        </p:nvSpPr>
        <p:spPr>
          <a:xfrm>
            <a:off x="415600" y="2316000"/>
            <a:ext cx="1997700" cy="606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200"/>
              <a:buNone/>
              <a:defRPr sz="2200" b="1"/>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76" name="Google Shape;76;p12"/>
          <p:cNvSpPr txBox="1">
            <a:spLocks noGrp="1"/>
          </p:cNvSpPr>
          <p:nvPr>
            <p:ph type="subTitle" idx="2"/>
          </p:nvPr>
        </p:nvSpPr>
        <p:spPr>
          <a:xfrm>
            <a:off x="2775377" y="2316000"/>
            <a:ext cx="1997700" cy="606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200"/>
              <a:buNone/>
              <a:defRPr sz="2200" b="1"/>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77" name="Google Shape;77;p12"/>
          <p:cNvSpPr txBox="1">
            <a:spLocks noGrp="1"/>
          </p:cNvSpPr>
          <p:nvPr>
            <p:ph type="subTitle" idx="3"/>
          </p:nvPr>
        </p:nvSpPr>
        <p:spPr>
          <a:xfrm>
            <a:off x="5135153" y="2316000"/>
            <a:ext cx="1997700" cy="606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200"/>
              <a:buNone/>
              <a:defRPr sz="2200" b="1"/>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78" name="Google Shape;78;p12"/>
          <p:cNvSpPr txBox="1">
            <a:spLocks noGrp="1"/>
          </p:cNvSpPr>
          <p:nvPr>
            <p:ph type="subTitle" idx="4"/>
          </p:nvPr>
        </p:nvSpPr>
        <p:spPr>
          <a:xfrm>
            <a:off x="7494930" y="2316000"/>
            <a:ext cx="1997700" cy="606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200"/>
              <a:buNone/>
              <a:defRPr sz="2200" b="1"/>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79" name="Google Shape;79;p12"/>
          <p:cNvSpPr txBox="1">
            <a:spLocks noGrp="1"/>
          </p:cNvSpPr>
          <p:nvPr>
            <p:ph type="subTitle" idx="5"/>
          </p:nvPr>
        </p:nvSpPr>
        <p:spPr>
          <a:xfrm>
            <a:off x="9854707" y="2316000"/>
            <a:ext cx="1997700" cy="606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200"/>
              <a:buNone/>
              <a:defRPr sz="2200" b="1"/>
            </a:lvl1pPr>
            <a:lvl2pPr lvl="1" algn="ctr" rtl="0">
              <a:spcBef>
                <a:spcPts val="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80" name="Google Shape;80;p12"/>
          <p:cNvSpPr txBox="1">
            <a:spLocks noGrp="1"/>
          </p:cNvSpPr>
          <p:nvPr>
            <p:ph type="title"/>
          </p:nvPr>
        </p:nvSpPr>
        <p:spPr>
          <a:xfrm>
            <a:off x="415600" y="974367"/>
            <a:ext cx="113607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81" name="Google Shape;81;p12"/>
          <p:cNvSpPr txBox="1">
            <a:spLocks noGrp="1"/>
          </p:cNvSpPr>
          <p:nvPr>
            <p:ph type="body" idx="6"/>
          </p:nvPr>
        </p:nvSpPr>
        <p:spPr>
          <a:xfrm>
            <a:off x="41560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2" name="Google Shape;82;p12"/>
          <p:cNvSpPr txBox="1">
            <a:spLocks noGrp="1"/>
          </p:cNvSpPr>
          <p:nvPr>
            <p:ph type="body" idx="7"/>
          </p:nvPr>
        </p:nvSpPr>
        <p:spPr>
          <a:xfrm>
            <a:off x="2775375"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3" name="Google Shape;83;p12"/>
          <p:cNvSpPr txBox="1">
            <a:spLocks noGrp="1"/>
          </p:cNvSpPr>
          <p:nvPr>
            <p:ph type="body" idx="8"/>
          </p:nvPr>
        </p:nvSpPr>
        <p:spPr>
          <a:xfrm>
            <a:off x="513515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4" name="Google Shape;84;p12"/>
          <p:cNvSpPr txBox="1">
            <a:spLocks noGrp="1"/>
          </p:cNvSpPr>
          <p:nvPr>
            <p:ph type="body" idx="9"/>
          </p:nvPr>
        </p:nvSpPr>
        <p:spPr>
          <a:xfrm>
            <a:off x="7494925"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5" name="Google Shape;85;p12"/>
          <p:cNvSpPr txBox="1">
            <a:spLocks noGrp="1"/>
          </p:cNvSpPr>
          <p:nvPr>
            <p:ph type="body" idx="13"/>
          </p:nvPr>
        </p:nvSpPr>
        <p:spPr>
          <a:xfrm>
            <a:off x="985470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86" name="Google Shape;86;p12"/>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1 Title and text left">
  <p:cSld name="CUSTOM_15">
    <p:bg>
      <p:bgPr>
        <a:blipFill>
          <a:blip r:embed="rId2">
            <a:alphaModFix/>
          </a:blip>
          <a:stretch>
            <a:fillRect/>
          </a:stretch>
        </a:blipFill>
        <a:effectLst/>
      </p:bgPr>
    </p:bg>
    <p:spTree>
      <p:nvGrpSpPr>
        <p:cNvPr id="1" name="Shape 87"/>
        <p:cNvGrpSpPr/>
        <p:nvPr/>
      </p:nvGrpSpPr>
      <p:grpSpPr>
        <a:xfrm>
          <a:off x="0" y="0"/>
          <a:ext cx="0" cy="0"/>
          <a:chOff x="0" y="0"/>
          <a:chExt cx="0" cy="0"/>
        </a:xfrm>
      </p:grpSpPr>
      <p:pic>
        <p:nvPicPr>
          <p:cNvPr id="88" name="Google Shape;88;p13" descr="A globe with a black background&#10;&#10;Description automatically generated"/>
          <p:cNvPicPr preferRelativeResize="0"/>
          <p:nvPr/>
        </p:nvPicPr>
        <p:blipFill>
          <a:blip r:embed="rId3">
            <a:alphaModFix/>
          </a:blip>
          <a:stretch>
            <a:fillRect/>
          </a:stretch>
        </p:blipFill>
        <p:spPr>
          <a:xfrm>
            <a:off x="0" y="3399239"/>
            <a:ext cx="2289061" cy="3498472"/>
          </a:xfrm>
          <a:prstGeom prst="rect">
            <a:avLst/>
          </a:prstGeom>
          <a:noFill/>
          <a:ln>
            <a:noFill/>
          </a:ln>
        </p:spPr>
      </p:pic>
      <p:sp>
        <p:nvSpPr>
          <p:cNvPr id="89" name="Google Shape;89;p13"/>
          <p:cNvSpPr txBox="1">
            <a:spLocks noGrp="1"/>
          </p:cNvSpPr>
          <p:nvPr>
            <p:ph type="title"/>
          </p:nvPr>
        </p:nvSpPr>
        <p:spPr>
          <a:xfrm>
            <a:off x="1848127" y="2057300"/>
            <a:ext cx="4762200" cy="1264200"/>
          </a:xfrm>
          <a:prstGeom prst="rect">
            <a:avLst/>
          </a:prstGeom>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chemeClr val="dk1"/>
              </a:buClr>
              <a:buSzPts val="4000"/>
              <a:buFont typeface="Aldrich"/>
              <a:buNone/>
              <a:defRPr/>
            </a:lvl1pPr>
            <a:lvl2pPr lvl="1"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0" name="Google Shape;90;p13"/>
          <p:cNvSpPr txBox="1">
            <a:spLocks noGrp="1"/>
          </p:cNvSpPr>
          <p:nvPr>
            <p:ph type="body" idx="1"/>
          </p:nvPr>
        </p:nvSpPr>
        <p:spPr>
          <a:xfrm>
            <a:off x="1848213" y="3515150"/>
            <a:ext cx="4762200" cy="1702500"/>
          </a:xfrm>
          <a:prstGeom prst="rect">
            <a:avLst/>
          </a:prstGeom>
        </p:spPr>
        <p:txBody>
          <a:bodyPr spcFirstLastPara="1" wrap="square" lIns="121900" tIns="121900" rIns="121900" bIns="121900" anchor="t" anchorCtr="0">
            <a:noAutofit/>
          </a:bodyPr>
          <a:lstStyle>
            <a:lvl1pPr marL="457200" lvl="0" indent="-349250" algn="r" rtl="0">
              <a:spcBef>
                <a:spcPts val="0"/>
              </a:spcBef>
              <a:spcAft>
                <a:spcPts val="0"/>
              </a:spcAft>
              <a:buSzPts val="1900"/>
              <a:buChar char="●"/>
              <a:defRPr/>
            </a:lvl1pPr>
            <a:lvl2pPr marL="914400" lvl="1" indent="-349250" algn="r" rtl="0">
              <a:spcBef>
                <a:spcPts val="0"/>
              </a:spcBef>
              <a:spcAft>
                <a:spcPts val="0"/>
              </a:spcAft>
              <a:buSzPts val="1900"/>
              <a:buChar char="○"/>
              <a:defRPr/>
            </a:lvl2pPr>
            <a:lvl3pPr marL="1371600" lvl="2" indent="-349250" algn="r" rtl="0">
              <a:spcBef>
                <a:spcPts val="2100"/>
              </a:spcBef>
              <a:spcAft>
                <a:spcPts val="0"/>
              </a:spcAft>
              <a:buSzPts val="1900"/>
              <a:buChar char="■"/>
              <a:defRPr/>
            </a:lvl3pPr>
            <a:lvl4pPr marL="1828800" lvl="3" indent="-349250" algn="r" rtl="0">
              <a:spcBef>
                <a:spcPts val="2100"/>
              </a:spcBef>
              <a:spcAft>
                <a:spcPts val="0"/>
              </a:spcAft>
              <a:buSzPts val="1900"/>
              <a:buChar char="●"/>
              <a:defRPr/>
            </a:lvl4pPr>
            <a:lvl5pPr marL="2286000" lvl="4" indent="-349250" algn="r" rtl="0">
              <a:spcBef>
                <a:spcPts val="2100"/>
              </a:spcBef>
              <a:spcAft>
                <a:spcPts val="0"/>
              </a:spcAft>
              <a:buSzPts val="1900"/>
              <a:buChar char="○"/>
              <a:defRPr/>
            </a:lvl5pPr>
            <a:lvl6pPr marL="2743200" lvl="5" indent="-349250" algn="r" rtl="0">
              <a:spcBef>
                <a:spcPts val="2100"/>
              </a:spcBef>
              <a:spcAft>
                <a:spcPts val="0"/>
              </a:spcAft>
              <a:buSzPts val="1900"/>
              <a:buChar char="■"/>
              <a:defRPr/>
            </a:lvl6pPr>
            <a:lvl7pPr marL="3200400" lvl="6" indent="-349250" algn="r" rtl="0">
              <a:spcBef>
                <a:spcPts val="2100"/>
              </a:spcBef>
              <a:spcAft>
                <a:spcPts val="0"/>
              </a:spcAft>
              <a:buSzPts val="1900"/>
              <a:buChar char="●"/>
              <a:defRPr/>
            </a:lvl7pPr>
            <a:lvl8pPr marL="3657600" lvl="7" indent="-349250" algn="r" rtl="0">
              <a:spcBef>
                <a:spcPts val="2100"/>
              </a:spcBef>
              <a:spcAft>
                <a:spcPts val="0"/>
              </a:spcAft>
              <a:buSzPts val="1900"/>
              <a:buChar char="○"/>
              <a:defRPr/>
            </a:lvl8pPr>
            <a:lvl9pPr marL="4114800" lvl="8" indent="-349250" algn="r" rtl="0">
              <a:spcBef>
                <a:spcPts val="2100"/>
              </a:spcBef>
              <a:spcAft>
                <a:spcPts val="2100"/>
              </a:spcAft>
              <a:buSzPts val="1900"/>
              <a:buChar char="■"/>
              <a:defRPr/>
            </a:lvl9pPr>
          </a:lstStyle>
          <a:p>
            <a:endParaRPr/>
          </a:p>
        </p:txBody>
      </p:sp>
      <p:sp>
        <p:nvSpPr>
          <p:cNvPr id="91" name="Google Shape;91;p13"/>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2 Title and text right">
  <p:cSld name="CUSTOM_16">
    <p:bg>
      <p:bgPr>
        <a:blipFill>
          <a:blip r:embed="rId2">
            <a:alphaModFix/>
          </a:blip>
          <a:stretch>
            <a:fillRect/>
          </a:stretch>
        </a:blipFill>
        <a:effectLst/>
      </p:bgPr>
    </p:bg>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4918988" y="2122000"/>
            <a:ext cx="5581500" cy="12429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4" name="Google Shape;94;p14"/>
          <p:cNvSpPr txBox="1">
            <a:spLocks noGrp="1"/>
          </p:cNvSpPr>
          <p:nvPr>
            <p:ph type="body" idx="1"/>
          </p:nvPr>
        </p:nvSpPr>
        <p:spPr>
          <a:xfrm>
            <a:off x="4919088" y="3503650"/>
            <a:ext cx="5581500" cy="1702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95" name="Google Shape;95;p14"/>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3 Just title">
  <p:cSld name="CUSTOM_22">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415650" y="421101"/>
            <a:ext cx="11360700" cy="991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5 Daily Agenda">
  <p:cSld name="CUSTOM_24">
    <p:spTree>
      <p:nvGrpSpPr>
        <p:cNvPr id="1" name="Shape 98"/>
        <p:cNvGrpSpPr/>
        <p:nvPr/>
      </p:nvGrpSpPr>
      <p:grpSpPr>
        <a:xfrm>
          <a:off x="0" y="0"/>
          <a:ext cx="0" cy="0"/>
          <a:chOff x="0" y="0"/>
          <a:chExt cx="0" cy="0"/>
        </a:xfrm>
      </p:grpSpPr>
      <p:pic>
        <p:nvPicPr>
          <p:cNvPr id="99" name="Google Shape;99;p16" descr="A close-up of a white surface&#10;&#10;Description automatically generated"/>
          <p:cNvPicPr preferRelativeResize="0"/>
          <p:nvPr/>
        </p:nvPicPr>
        <p:blipFill rotWithShape="1">
          <a:blip r:embed="rId2">
            <a:alphaModFix/>
          </a:blip>
          <a:srcRect/>
          <a:stretch/>
        </p:blipFill>
        <p:spPr>
          <a:xfrm rot="5400000">
            <a:off x="2644525" y="-2667000"/>
            <a:ext cx="6902845" cy="12192002"/>
          </a:xfrm>
          <a:prstGeom prst="rect">
            <a:avLst/>
          </a:prstGeom>
          <a:noFill/>
          <a:ln>
            <a:noFill/>
          </a:ln>
        </p:spPr>
      </p:pic>
      <p:pic>
        <p:nvPicPr>
          <p:cNvPr id="100" name="Google Shape;100;p16" descr="A white paper with black background&#10;&#10;Description automatically generated with medium confidence"/>
          <p:cNvPicPr preferRelativeResize="0"/>
          <p:nvPr/>
        </p:nvPicPr>
        <p:blipFill rotWithShape="1">
          <a:blip r:embed="rId3">
            <a:alphaModFix/>
          </a:blip>
          <a:srcRect l="4457" t="2347" r="65133" b="3356"/>
          <a:stretch/>
        </p:blipFill>
        <p:spPr>
          <a:xfrm rot="5400000">
            <a:off x="4391025" y="-4812676"/>
            <a:ext cx="3562351" cy="12797699"/>
          </a:xfrm>
          <a:prstGeom prst="rect">
            <a:avLst/>
          </a:prstGeom>
          <a:noFill/>
          <a:ln>
            <a:noFill/>
          </a:ln>
        </p:spPr>
      </p:pic>
      <p:pic>
        <p:nvPicPr>
          <p:cNvPr id="101" name="Google Shape;101;p16" descr="A piece of paper with a black background&#10;&#10;Description automatically generated"/>
          <p:cNvPicPr preferRelativeResize="0"/>
          <p:nvPr/>
        </p:nvPicPr>
        <p:blipFill rotWithShape="1">
          <a:blip r:embed="rId4">
            <a:alphaModFix/>
          </a:blip>
          <a:srcRect l="35628" t="18431" r="5217" b="13201"/>
          <a:stretch/>
        </p:blipFill>
        <p:spPr>
          <a:xfrm flipH="1">
            <a:off x="4297052" y="1184297"/>
            <a:ext cx="3689064" cy="2738818"/>
          </a:xfrm>
          <a:prstGeom prst="rect">
            <a:avLst/>
          </a:prstGeom>
          <a:noFill/>
          <a:ln>
            <a:noFill/>
          </a:ln>
          <a:effectLst>
            <a:outerShdw blurRad="50800" dist="12700" dir="18900000" algn="bl" rotWithShape="0">
              <a:srgbClr val="000000">
                <a:alpha val="49800"/>
              </a:srgbClr>
            </a:outerShdw>
          </a:effectLst>
        </p:spPr>
      </p:pic>
      <p:pic>
        <p:nvPicPr>
          <p:cNvPr id="102" name="Google Shape;102;p16" descr="A piece of paper with a black background&#10;&#10;Description automatically generated"/>
          <p:cNvPicPr preferRelativeResize="0"/>
          <p:nvPr/>
        </p:nvPicPr>
        <p:blipFill rotWithShape="1">
          <a:blip r:embed="rId4">
            <a:alphaModFix/>
          </a:blip>
          <a:srcRect l="35628" t="18431" r="5217" b="13201"/>
          <a:stretch/>
        </p:blipFill>
        <p:spPr>
          <a:xfrm flipH="1">
            <a:off x="4327664" y="3923122"/>
            <a:ext cx="3689064" cy="2738818"/>
          </a:xfrm>
          <a:prstGeom prst="rect">
            <a:avLst/>
          </a:prstGeom>
          <a:noFill/>
          <a:ln>
            <a:noFill/>
          </a:ln>
          <a:effectLst>
            <a:outerShdw blurRad="50800" dist="12700" dir="18900000" algn="bl" rotWithShape="0">
              <a:srgbClr val="000000">
                <a:alpha val="49800"/>
              </a:srgbClr>
            </a:outerShdw>
          </a:effectLst>
        </p:spPr>
      </p:pic>
      <p:pic>
        <p:nvPicPr>
          <p:cNvPr id="103" name="Google Shape;103;p16" descr="A piece of paper with a black background&#10;&#10;Description automatically generated"/>
          <p:cNvPicPr preferRelativeResize="0"/>
          <p:nvPr/>
        </p:nvPicPr>
        <p:blipFill rotWithShape="1">
          <a:blip r:embed="rId4">
            <a:alphaModFix/>
          </a:blip>
          <a:srcRect l="35628" t="18431" r="5217" b="13201"/>
          <a:stretch/>
        </p:blipFill>
        <p:spPr>
          <a:xfrm rot="5400000" flipH="1">
            <a:off x="-568287" y="1743938"/>
            <a:ext cx="5528548" cy="4104477"/>
          </a:xfrm>
          <a:prstGeom prst="rect">
            <a:avLst/>
          </a:prstGeom>
          <a:noFill/>
          <a:ln>
            <a:noFill/>
          </a:ln>
          <a:effectLst>
            <a:outerShdw blurRad="50800" dist="12700" dir="18900000" algn="bl" rotWithShape="0">
              <a:srgbClr val="000000">
                <a:alpha val="49800"/>
              </a:srgbClr>
            </a:outerShdw>
          </a:effectLst>
        </p:spPr>
      </p:pic>
      <p:sp>
        <p:nvSpPr>
          <p:cNvPr id="104" name="Google Shape;104;p16"/>
          <p:cNvSpPr txBox="1">
            <a:spLocks noGrp="1"/>
          </p:cNvSpPr>
          <p:nvPr>
            <p:ph type="title"/>
          </p:nvPr>
        </p:nvSpPr>
        <p:spPr>
          <a:xfrm>
            <a:off x="380025" y="192500"/>
            <a:ext cx="11432100" cy="991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pic>
        <p:nvPicPr>
          <p:cNvPr id="105" name="Google Shape;105;p16" descr="A close-up of a brown paper&#10;&#10;Description automatically generated"/>
          <p:cNvPicPr preferRelativeResize="0"/>
          <p:nvPr/>
        </p:nvPicPr>
        <p:blipFill rotWithShape="1">
          <a:blip r:embed="rId5">
            <a:alphaModFix/>
          </a:blip>
          <a:srcRect/>
          <a:stretch/>
        </p:blipFill>
        <p:spPr>
          <a:xfrm rot="-5400000">
            <a:off x="7383538" y="1983585"/>
            <a:ext cx="5419102" cy="3612725"/>
          </a:xfrm>
          <a:prstGeom prst="rect">
            <a:avLst/>
          </a:prstGeom>
          <a:noFill/>
          <a:ln>
            <a:noFill/>
          </a:ln>
          <a:effectLst>
            <a:outerShdw blurRad="50800" dist="12700" dir="18900000" algn="bl" rotWithShape="0">
              <a:srgbClr val="000000">
                <a:alpha val="49800"/>
              </a:srgbClr>
            </a:outerShdw>
          </a:effectLst>
        </p:spPr>
      </p:pic>
      <p:sp>
        <p:nvSpPr>
          <p:cNvPr id="106" name="Google Shape;106;p16"/>
          <p:cNvSpPr txBox="1">
            <a:spLocks noGrp="1"/>
          </p:cNvSpPr>
          <p:nvPr>
            <p:ph type="title" idx="2"/>
          </p:nvPr>
        </p:nvSpPr>
        <p:spPr>
          <a:xfrm>
            <a:off x="380025" y="1430150"/>
            <a:ext cx="3164700" cy="541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7" name="Google Shape;107;p16"/>
          <p:cNvSpPr txBox="1">
            <a:spLocks noGrp="1"/>
          </p:cNvSpPr>
          <p:nvPr>
            <p:ph type="title" idx="3"/>
          </p:nvPr>
        </p:nvSpPr>
        <p:spPr>
          <a:xfrm>
            <a:off x="3801150" y="1430150"/>
            <a:ext cx="4605000" cy="541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8" name="Google Shape;108;p16"/>
          <p:cNvSpPr txBox="1">
            <a:spLocks noGrp="1"/>
          </p:cNvSpPr>
          <p:nvPr>
            <p:ph type="title" idx="4"/>
          </p:nvPr>
        </p:nvSpPr>
        <p:spPr>
          <a:xfrm>
            <a:off x="3793500" y="4084300"/>
            <a:ext cx="4605000" cy="541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9" name="Google Shape;109;p16"/>
          <p:cNvSpPr txBox="1">
            <a:spLocks noGrp="1"/>
          </p:cNvSpPr>
          <p:nvPr>
            <p:ph type="title" idx="5"/>
          </p:nvPr>
        </p:nvSpPr>
        <p:spPr>
          <a:xfrm>
            <a:off x="8647425" y="1430150"/>
            <a:ext cx="3164700" cy="541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2500"/>
              <a:buNone/>
              <a:defRPr sz="3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0" name="Google Shape;110;p16"/>
          <p:cNvSpPr txBox="1">
            <a:spLocks noGrp="1"/>
          </p:cNvSpPr>
          <p:nvPr>
            <p:ph type="subTitle" idx="1"/>
          </p:nvPr>
        </p:nvSpPr>
        <p:spPr>
          <a:xfrm>
            <a:off x="380025" y="2160250"/>
            <a:ext cx="3164700" cy="3972600"/>
          </a:xfrm>
          <a:prstGeom prst="rect">
            <a:avLst/>
          </a:prstGeom>
        </p:spPr>
        <p:txBody>
          <a:bodyPr spcFirstLastPara="1" wrap="square" lIns="121900" tIns="121900" rIns="121900" bIns="121900" anchor="t" anchorCtr="0">
            <a:noAutofit/>
          </a:bodyPr>
          <a:lstStyle>
            <a:lvl1pPr lvl="0" rtl="0">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a:endParaRPr/>
          </a:p>
        </p:txBody>
      </p:sp>
      <p:sp>
        <p:nvSpPr>
          <p:cNvPr id="111" name="Google Shape;111;p16"/>
          <p:cNvSpPr>
            <a:spLocks noGrp="1"/>
          </p:cNvSpPr>
          <p:nvPr>
            <p:ph type="pic" idx="6"/>
          </p:nvPr>
        </p:nvSpPr>
        <p:spPr>
          <a:xfrm>
            <a:off x="4767325" y="4886025"/>
            <a:ext cx="1246800" cy="1246800"/>
          </a:xfrm>
          <a:prstGeom prst="rect">
            <a:avLst/>
          </a:prstGeom>
          <a:noFill/>
          <a:ln>
            <a:noFill/>
          </a:ln>
        </p:spPr>
      </p:sp>
      <p:sp>
        <p:nvSpPr>
          <p:cNvPr id="112" name="Google Shape;112;p16"/>
          <p:cNvSpPr>
            <a:spLocks noGrp="1"/>
          </p:cNvSpPr>
          <p:nvPr>
            <p:ph type="pic" idx="7"/>
          </p:nvPr>
        </p:nvSpPr>
        <p:spPr>
          <a:xfrm>
            <a:off x="6177875" y="4886025"/>
            <a:ext cx="1246800" cy="1246800"/>
          </a:xfrm>
          <a:prstGeom prst="rect">
            <a:avLst/>
          </a:prstGeom>
          <a:noFill/>
          <a:ln>
            <a:noFill/>
          </a:ln>
        </p:spPr>
      </p:sp>
      <p:sp>
        <p:nvSpPr>
          <p:cNvPr id="113" name="Google Shape;113;p16"/>
          <p:cNvSpPr txBox="1">
            <a:spLocks noGrp="1"/>
          </p:cNvSpPr>
          <p:nvPr>
            <p:ph type="subTitle" idx="8"/>
          </p:nvPr>
        </p:nvSpPr>
        <p:spPr>
          <a:xfrm>
            <a:off x="4220850" y="2236450"/>
            <a:ext cx="3775500" cy="991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900"/>
              <a:buNone/>
              <a:defRPr sz="1500" i="1"/>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a:endParaRPr/>
          </a:p>
        </p:txBody>
      </p:sp>
      <p:sp>
        <p:nvSpPr>
          <p:cNvPr id="114" name="Google Shape;114;p16"/>
          <p:cNvSpPr txBox="1">
            <a:spLocks noGrp="1"/>
          </p:cNvSpPr>
          <p:nvPr>
            <p:ph type="subTitle" idx="9"/>
          </p:nvPr>
        </p:nvSpPr>
        <p:spPr>
          <a:xfrm>
            <a:off x="9191125" y="2160250"/>
            <a:ext cx="2495700" cy="3972600"/>
          </a:xfrm>
          <a:prstGeom prst="rect">
            <a:avLst/>
          </a:prstGeom>
        </p:spPr>
        <p:txBody>
          <a:bodyPr spcFirstLastPara="1" wrap="square" lIns="121900" tIns="121900" rIns="121900" bIns="121900" anchor="t" anchorCtr="0">
            <a:noAutofit/>
          </a:bodyPr>
          <a:lstStyle>
            <a:lvl1pPr lvl="0" rtl="0">
              <a:lnSpc>
                <a:spcPct val="150000"/>
              </a:lnSpc>
              <a:spcBef>
                <a:spcPts val="0"/>
              </a:spcBef>
              <a:spcAft>
                <a:spcPts val="0"/>
              </a:spcAft>
              <a:buSzPts val="1900"/>
              <a:buNone/>
              <a:defRPr sz="17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a:endParaRPr/>
          </a:p>
        </p:txBody>
      </p:sp>
      <p:sp>
        <p:nvSpPr>
          <p:cNvPr id="115" name="Google Shape;115;p16"/>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00 DO NOT REMOVE · SlidesMania">
  <p:cSld name="CUSTOM_20">
    <p:spTree>
      <p:nvGrpSpPr>
        <p:cNvPr id="1" name="Shape 116"/>
        <p:cNvGrpSpPr/>
        <p:nvPr/>
      </p:nvGrpSpPr>
      <p:grpSpPr>
        <a:xfrm>
          <a:off x="0" y="0"/>
          <a:ext cx="0" cy="0"/>
          <a:chOff x="0" y="0"/>
          <a:chExt cx="0" cy="0"/>
        </a:xfrm>
      </p:grpSpPr>
      <p:grpSp>
        <p:nvGrpSpPr>
          <p:cNvPr id="117" name="Google Shape;117;p17"/>
          <p:cNvGrpSpPr/>
          <p:nvPr/>
        </p:nvGrpSpPr>
        <p:grpSpPr>
          <a:xfrm>
            <a:off x="0" y="0"/>
            <a:ext cx="12192000" cy="6858000"/>
            <a:chOff x="0" y="0"/>
            <a:chExt cx="12192000" cy="6858000"/>
          </a:xfrm>
        </p:grpSpPr>
        <p:sp>
          <p:nvSpPr>
            <p:cNvPr id="118" name="Google Shape;118;p17"/>
            <p:cNvSpPr/>
            <p:nvPr/>
          </p:nvSpPr>
          <p:spPr>
            <a:xfrm>
              <a:off x="0" y="0"/>
              <a:ext cx="12192000" cy="685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7"/>
            <p:cNvSpPr txBox="1"/>
            <p:nvPr/>
          </p:nvSpPr>
          <p:spPr>
            <a:xfrm>
              <a:off x="463500" y="2858044"/>
              <a:ext cx="8956500" cy="3830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3600" b="1">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lang="en" sz="3600" b="1">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lang="en" sz="3600" b="1">
                  <a:solidFill>
                    <a:srgbClr val="3F3F3F"/>
                  </a:solidFill>
                  <a:latin typeface="Poppins"/>
                  <a:ea typeface="Poppins"/>
                  <a:cs typeface="Poppins"/>
                  <a:sym typeface="Poppins"/>
                </a:rPr>
                <a:t>PowerPoint</a:t>
              </a:r>
              <a:endParaRPr sz="3600" b="1">
                <a:solidFill>
                  <a:srgbClr val="3F3F3F"/>
                </a:solidFill>
                <a:latin typeface="Poppins"/>
                <a:ea typeface="Poppins"/>
                <a:cs typeface="Poppins"/>
                <a:sym typeface="Poppins"/>
              </a:endParaRPr>
            </a:p>
            <a:p>
              <a:pPr marL="0" marR="0" lvl="0" indent="0" algn="l" rtl="0">
                <a:spcBef>
                  <a:spcPts val="0"/>
                </a:spcBef>
                <a:spcAft>
                  <a:spcPts val="0"/>
                </a:spcAft>
                <a:buNone/>
              </a:pPr>
              <a:endParaRPr sz="3600" b="1">
                <a:solidFill>
                  <a:srgbClr val="3F3F3F"/>
                </a:solidFill>
                <a:latin typeface="Poppins"/>
                <a:ea typeface="Poppins"/>
                <a:cs typeface="Poppins"/>
                <a:sym typeface="Poppins"/>
              </a:endParaRPr>
            </a:p>
            <a:p>
              <a:pPr marL="0" marR="0" lvl="0" indent="0" algn="l" rtl="0">
                <a:spcBef>
                  <a:spcPts val="0"/>
                </a:spcBef>
                <a:spcAft>
                  <a:spcPts val="0"/>
                </a:spcAft>
                <a:buNone/>
              </a:pPr>
              <a:endParaRPr sz="3600" b="1">
                <a:solidFill>
                  <a:srgbClr val="3F3F3F"/>
                </a:solidFill>
                <a:latin typeface="Poppins"/>
                <a:ea typeface="Poppins"/>
                <a:cs typeface="Poppins"/>
                <a:sym typeface="Poppins"/>
              </a:endParaRPr>
            </a:p>
            <a:p>
              <a:pPr marL="0" marR="0" lvl="0" indent="0" algn="l" rtl="0">
                <a:spcBef>
                  <a:spcPts val="0"/>
                </a:spcBef>
                <a:spcAft>
                  <a:spcPts val="0"/>
                </a:spcAft>
                <a:buNone/>
              </a:pPr>
              <a:r>
                <a:rPr lang="en" sz="3000" b="1">
                  <a:solidFill>
                    <a:srgbClr val="FFCB25"/>
                  </a:solidFill>
                  <a:latin typeface="Poppins"/>
                  <a:ea typeface="Poppins"/>
                  <a:cs typeface="Poppins"/>
                  <a:sym typeface="Poppins"/>
                </a:rPr>
                <a:t>NOT to be sold as is or modified!</a:t>
              </a:r>
              <a:endParaRPr sz="3000" b="1">
                <a:solidFill>
                  <a:srgbClr val="FFCB25"/>
                </a:solidFill>
                <a:latin typeface="Poppins"/>
                <a:ea typeface="Poppins"/>
                <a:cs typeface="Poppins"/>
                <a:sym typeface="Poppins"/>
              </a:endParaRPr>
            </a:p>
            <a:p>
              <a:pPr marL="0" lvl="0" indent="0" algn="l" rtl="0">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xmlns:ahyp="http://schemas.microsoft.com/office/drawing/2018/hyperlinkcolor" val="tx"/>
                      </a:ext>
                    </a:extLst>
                  </a:hlinkClick>
                </a:rPr>
                <a:t>FAQ</a:t>
              </a:r>
              <a:r>
                <a:rPr lang="en" sz="4400" b="1">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marL="0" lvl="0" indent="0" algn="l" rtl="0">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20" name="Google Shape;120;p17"/>
            <p:cNvCxnSpPr/>
            <p:nvPr/>
          </p:nvCxnSpPr>
          <p:spPr>
            <a:xfrm>
              <a:off x="10423367" y="5688858"/>
              <a:ext cx="1495200" cy="12900"/>
            </a:xfrm>
            <a:prstGeom prst="straightConnector1">
              <a:avLst/>
            </a:prstGeom>
            <a:noFill/>
            <a:ln w="38100" cap="flat" cmpd="sng">
              <a:solidFill>
                <a:srgbClr val="FFCB25"/>
              </a:solidFill>
              <a:prstDash val="solid"/>
              <a:round/>
              <a:headEnd type="none" w="med" len="med"/>
              <a:tailEnd type="none" w="med" len="med"/>
            </a:ln>
          </p:spPr>
        </p:cxnSp>
        <p:pic>
          <p:nvPicPr>
            <p:cNvPr id="121" name="Google Shape;121;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22" name="Google Shape;122;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23" name="Google Shape;123;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24" name="Google Shape;124;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25" name="Google Shape;125;p17"/>
            <p:cNvSpPr txBox="1"/>
            <p:nvPr/>
          </p:nvSpPr>
          <p:spPr>
            <a:xfrm>
              <a:off x="7072500" y="4813375"/>
              <a:ext cx="4915500" cy="1001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400" b="1">
                  <a:solidFill>
                    <a:srgbClr val="252525"/>
                  </a:solidFill>
                  <a:latin typeface="Homemade Apple"/>
                  <a:ea typeface="Homemade Apple"/>
                  <a:cs typeface="Homemade Apple"/>
                  <a:sym typeface="Homemade Apple"/>
                </a:rPr>
                <a:t>Sharing is caring!</a:t>
              </a:r>
              <a:endParaRPr sz="2400" b="1">
                <a:solidFill>
                  <a:srgbClr val="252525"/>
                </a:solidFill>
                <a:latin typeface="Homemade Apple"/>
                <a:ea typeface="Homemade Apple"/>
                <a:cs typeface="Homemade Apple"/>
                <a:sym typeface="Homemade Apple"/>
              </a:endParaRPr>
            </a:p>
          </p:txBody>
        </p:sp>
      </p:grpSp>
      <p:pic>
        <p:nvPicPr>
          <p:cNvPr id="126" name="Google Shape;126;p17"/>
          <p:cNvPicPr preferRelativeResize="0"/>
          <p:nvPr/>
        </p:nvPicPr>
        <p:blipFill rotWithShape="1">
          <a:blip r:embed="rId11">
            <a:alphaModFix/>
          </a:blip>
          <a:srcRect t="16256" b="2090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Intro">
  <p:cSld name="CUSTOM_1">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943529" y="1960600"/>
            <a:ext cx="6267600" cy="13248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19" name="Google Shape;19;p3"/>
          <p:cNvSpPr txBox="1">
            <a:spLocks noGrp="1"/>
          </p:cNvSpPr>
          <p:nvPr>
            <p:ph type="body" idx="1"/>
          </p:nvPr>
        </p:nvSpPr>
        <p:spPr>
          <a:xfrm>
            <a:off x="3943500" y="3364900"/>
            <a:ext cx="6267600" cy="22359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0" name="Google Shape;20;p3"/>
          <p:cNvSpPr>
            <a:spLocks noGrp="1"/>
          </p:cNvSpPr>
          <p:nvPr>
            <p:ph type="pic" idx="2"/>
          </p:nvPr>
        </p:nvSpPr>
        <p:spPr>
          <a:xfrm>
            <a:off x="1063900" y="2410538"/>
            <a:ext cx="2476800" cy="2476800"/>
          </a:xfrm>
          <a:prstGeom prst="rect">
            <a:avLst/>
          </a:prstGeom>
          <a:noFill/>
          <a:ln>
            <a:noFill/>
          </a:ln>
        </p:spPr>
      </p:sp>
      <p:sp>
        <p:nvSpPr>
          <p:cNvPr id="21" name="Google Shape;21;p3"/>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Six columns">
  <p:cSld name="CUSTOM_2">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1876463" y="1190025"/>
            <a:ext cx="84390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24" name="Google Shape;24;p4"/>
          <p:cNvSpPr txBox="1">
            <a:spLocks noGrp="1"/>
          </p:cNvSpPr>
          <p:nvPr>
            <p:ph type="body" idx="1"/>
          </p:nvPr>
        </p:nvSpPr>
        <p:spPr>
          <a:xfrm>
            <a:off x="1876463" y="3028118"/>
            <a:ext cx="24801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lnSpc>
                <a:spcPct val="100000"/>
              </a:lnSpc>
              <a:spcBef>
                <a:spcPts val="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25" name="Google Shape;25;p4"/>
          <p:cNvSpPr txBox="1">
            <a:spLocks noGrp="1"/>
          </p:cNvSpPr>
          <p:nvPr>
            <p:ph type="body" idx="2"/>
          </p:nvPr>
        </p:nvSpPr>
        <p:spPr>
          <a:xfrm>
            <a:off x="4855953" y="3028118"/>
            <a:ext cx="24801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lnSpc>
                <a:spcPct val="100000"/>
              </a:lnSpc>
              <a:spcBef>
                <a:spcPts val="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26" name="Google Shape;26;p4"/>
          <p:cNvSpPr txBox="1">
            <a:spLocks noGrp="1"/>
          </p:cNvSpPr>
          <p:nvPr>
            <p:ph type="body" idx="3"/>
          </p:nvPr>
        </p:nvSpPr>
        <p:spPr>
          <a:xfrm>
            <a:off x="1876463" y="5069175"/>
            <a:ext cx="24801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lnSpc>
                <a:spcPct val="100000"/>
              </a:lnSpc>
              <a:spcBef>
                <a:spcPts val="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27" name="Google Shape;27;p4"/>
          <p:cNvSpPr txBox="1">
            <a:spLocks noGrp="1"/>
          </p:cNvSpPr>
          <p:nvPr>
            <p:ph type="body" idx="4"/>
          </p:nvPr>
        </p:nvSpPr>
        <p:spPr>
          <a:xfrm>
            <a:off x="4855953" y="5069175"/>
            <a:ext cx="24801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lnSpc>
                <a:spcPct val="100000"/>
              </a:lnSpc>
              <a:spcBef>
                <a:spcPts val="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28" name="Google Shape;28;p4"/>
          <p:cNvSpPr txBox="1">
            <a:spLocks noGrp="1"/>
          </p:cNvSpPr>
          <p:nvPr>
            <p:ph type="title" idx="5"/>
          </p:nvPr>
        </p:nvSpPr>
        <p:spPr>
          <a:xfrm>
            <a:off x="1876463" y="2332349"/>
            <a:ext cx="24801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29" name="Google Shape;29;p4"/>
          <p:cNvSpPr txBox="1">
            <a:spLocks noGrp="1"/>
          </p:cNvSpPr>
          <p:nvPr>
            <p:ph type="title" idx="6"/>
          </p:nvPr>
        </p:nvSpPr>
        <p:spPr>
          <a:xfrm>
            <a:off x="4855953" y="2332349"/>
            <a:ext cx="24801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30" name="Google Shape;30;p4"/>
          <p:cNvSpPr txBox="1">
            <a:spLocks noGrp="1"/>
          </p:cNvSpPr>
          <p:nvPr>
            <p:ph type="title" idx="7"/>
          </p:nvPr>
        </p:nvSpPr>
        <p:spPr>
          <a:xfrm>
            <a:off x="1876463" y="4373406"/>
            <a:ext cx="24801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31" name="Google Shape;31;p4"/>
          <p:cNvSpPr txBox="1">
            <a:spLocks noGrp="1"/>
          </p:cNvSpPr>
          <p:nvPr>
            <p:ph type="title" idx="8"/>
          </p:nvPr>
        </p:nvSpPr>
        <p:spPr>
          <a:xfrm>
            <a:off x="4855953" y="4373406"/>
            <a:ext cx="24801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32" name="Google Shape;32;p4"/>
          <p:cNvSpPr txBox="1">
            <a:spLocks noGrp="1"/>
          </p:cNvSpPr>
          <p:nvPr>
            <p:ph type="body" idx="9"/>
          </p:nvPr>
        </p:nvSpPr>
        <p:spPr>
          <a:xfrm>
            <a:off x="7835444" y="3028118"/>
            <a:ext cx="24801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lnSpc>
                <a:spcPct val="100000"/>
              </a:lnSpc>
              <a:spcBef>
                <a:spcPts val="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33" name="Google Shape;33;p4"/>
          <p:cNvSpPr txBox="1">
            <a:spLocks noGrp="1"/>
          </p:cNvSpPr>
          <p:nvPr>
            <p:ph type="body" idx="13"/>
          </p:nvPr>
        </p:nvSpPr>
        <p:spPr>
          <a:xfrm>
            <a:off x="7835444" y="5069175"/>
            <a:ext cx="24801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lnSpc>
                <a:spcPct val="100000"/>
              </a:lnSpc>
              <a:spcBef>
                <a:spcPts val="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34" name="Google Shape;34;p4"/>
          <p:cNvSpPr txBox="1">
            <a:spLocks noGrp="1"/>
          </p:cNvSpPr>
          <p:nvPr>
            <p:ph type="title" idx="14"/>
          </p:nvPr>
        </p:nvSpPr>
        <p:spPr>
          <a:xfrm>
            <a:off x="7835444" y="2332349"/>
            <a:ext cx="24801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35" name="Google Shape;35;p4"/>
          <p:cNvSpPr txBox="1">
            <a:spLocks noGrp="1"/>
          </p:cNvSpPr>
          <p:nvPr>
            <p:ph type="title" idx="15"/>
          </p:nvPr>
        </p:nvSpPr>
        <p:spPr>
          <a:xfrm>
            <a:off x="7835444" y="4373406"/>
            <a:ext cx="2480100" cy="695700"/>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36" name="Google Shape;36;p4"/>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Section Title">
  <p:cSld name="CUSTOM_3">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2401350" y="2774050"/>
            <a:ext cx="7389300" cy="2066100"/>
          </a:xfrm>
          <a:prstGeom prst="rect">
            <a:avLst/>
          </a:prstGeom>
        </p:spPr>
        <p:txBody>
          <a:bodyPr spcFirstLastPara="1" wrap="square" lIns="121900" tIns="121900" rIns="121900" bIns="121900" anchor="ctr" anchorCtr="0">
            <a:noAutofit/>
          </a:bodyPr>
          <a:lstStyle>
            <a:lvl1pPr marL="0" marR="0" lvl="0" indent="0" algn="l" rtl="0">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39" name="Google Shape;39;p5"/>
          <p:cNvSpPr txBox="1">
            <a:spLocks noGrp="1"/>
          </p:cNvSpPr>
          <p:nvPr>
            <p:ph type="body" idx="1"/>
          </p:nvPr>
        </p:nvSpPr>
        <p:spPr>
          <a:xfrm>
            <a:off x="2401350" y="4857700"/>
            <a:ext cx="7389300" cy="763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0" name="Google Shape;40;p5"/>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5 Two columns">
  <p:cSld name="CUSTOM_4">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1867175" y="1369700"/>
            <a:ext cx="86298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43" name="Google Shape;43;p6"/>
          <p:cNvSpPr txBox="1">
            <a:spLocks noGrp="1"/>
          </p:cNvSpPr>
          <p:nvPr>
            <p:ph type="body" idx="1"/>
          </p:nvPr>
        </p:nvSpPr>
        <p:spPr>
          <a:xfrm>
            <a:off x="1867175" y="2582374"/>
            <a:ext cx="4057200" cy="3178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4" name="Google Shape;44;p6"/>
          <p:cNvSpPr txBox="1">
            <a:spLocks noGrp="1"/>
          </p:cNvSpPr>
          <p:nvPr>
            <p:ph type="body" idx="2"/>
          </p:nvPr>
        </p:nvSpPr>
        <p:spPr>
          <a:xfrm>
            <a:off x="6439526" y="2570399"/>
            <a:ext cx="4057200" cy="3178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5" name="Google Shape;45;p6"/>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6 One column">
  <p:cSld name="CUSTOM_5">
    <p:bg>
      <p:bgPr>
        <a:blipFill>
          <a:blip r:embed="rId2">
            <a:alphaModFix/>
          </a:blip>
          <a:stretch>
            <a:fillRect/>
          </a:stretch>
        </a:blipFill>
        <a:effectLst/>
      </p:bgPr>
    </p:bg>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5239025" y="1550575"/>
            <a:ext cx="5676900" cy="763500"/>
          </a:xfrm>
          <a:prstGeom prst="rect">
            <a:avLst/>
          </a:prstGeom>
        </p:spPr>
        <p:txBody>
          <a:bodyPr spcFirstLastPara="1" wrap="square" lIns="121900" tIns="121900" rIns="121900" bIns="121900" anchor="ctr"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48" name="Google Shape;48;p7"/>
          <p:cNvSpPr txBox="1">
            <a:spLocks noGrp="1"/>
          </p:cNvSpPr>
          <p:nvPr>
            <p:ph type="body" idx="1"/>
          </p:nvPr>
        </p:nvSpPr>
        <p:spPr>
          <a:xfrm>
            <a:off x="5239025" y="2522775"/>
            <a:ext cx="5676900" cy="32376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pic>
        <p:nvPicPr>
          <p:cNvPr id="49" name="Google Shape;49;p7" descr="A globe with a black background&#10;&#10;Description automatically generated"/>
          <p:cNvPicPr preferRelativeResize="0"/>
          <p:nvPr/>
        </p:nvPicPr>
        <p:blipFill rotWithShape="1">
          <a:blip r:embed="rId3">
            <a:alphaModFix/>
          </a:blip>
          <a:srcRect l="28443" t="6627" b="30069"/>
          <a:stretch/>
        </p:blipFill>
        <p:spPr>
          <a:xfrm>
            <a:off x="0" y="0"/>
            <a:ext cx="5072174" cy="6858003"/>
          </a:xfrm>
          <a:prstGeom prst="rect">
            <a:avLst/>
          </a:prstGeom>
          <a:noFill/>
          <a:ln>
            <a:noFill/>
          </a:ln>
        </p:spPr>
      </p:pic>
      <p:sp>
        <p:nvSpPr>
          <p:cNvPr id="50" name="Google Shape;50;p7"/>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Big Title">
  <p:cSld name="CUSTOM_6">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1695725" y="2178325"/>
            <a:ext cx="7372500" cy="3160800"/>
          </a:xfrm>
          <a:prstGeom prst="rect">
            <a:avLst/>
          </a:prstGeom>
        </p:spPr>
        <p:txBody>
          <a:bodyPr spcFirstLastPara="1" wrap="square" lIns="121900" tIns="121900" rIns="121900" bIns="121900" anchor="ctr" anchorCtr="0">
            <a:noAutofit/>
          </a:bodyPr>
          <a:lstStyle>
            <a:lvl1pPr lvl="0"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53" name="Google Shape;53;p8"/>
          <p:cNvSpPr txBox="1">
            <a:spLocks noGrp="1"/>
          </p:cNvSpPr>
          <p:nvPr>
            <p:ph type="subTitle" idx="1"/>
          </p:nvPr>
        </p:nvSpPr>
        <p:spPr>
          <a:xfrm>
            <a:off x="1695725" y="5339125"/>
            <a:ext cx="7372500" cy="717900"/>
          </a:xfrm>
          <a:prstGeom prst="rect">
            <a:avLst/>
          </a:prstGeom>
        </p:spPr>
        <p:txBody>
          <a:bodyPr spcFirstLastPara="1" wrap="square" lIns="121900" tIns="121900" rIns="121900" bIns="121900" anchor="b" anchorCtr="0">
            <a:noAutofit/>
          </a:bodyPr>
          <a:lstStyle>
            <a:lvl1pPr lvl="0"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pic>
        <p:nvPicPr>
          <p:cNvPr id="54" name="Google Shape;54;p8" descr="A globe with a black background&#10;&#10;Description automatically generated"/>
          <p:cNvPicPr preferRelativeResize="0"/>
          <p:nvPr/>
        </p:nvPicPr>
        <p:blipFill rotWithShape="1">
          <a:blip r:embed="rId3">
            <a:alphaModFix/>
          </a:blip>
          <a:srcRect r="30313" b="32939"/>
          <a:stretch/>
        </p:blipFill>
        <p:spPr>
          <a:xfrm>
            <a:off x="8820225" y="1873525"/>
            <a:ext cx="3371898" cy="4959201"/>
          </a:xfrm>
          <a:prstGeom prst="rect">
            <a:avLst/>
          </a:prstGeom>
          <a:noFill/>
          <a:ln>
            <a:noFill/>
          </a:ln>
        </p:spPr>
      </p:pic>
      <p:sp>
        <p:nvSpPr>
          <p:cNvPr id="55" name="Google Shape;55;p8"/>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7 Big Title 1">
  <p:cSld name="CUSTOM_6_1">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1695725" y="2178325"/>
            <a:ext cx="7372500" cy="3160800"/>
          </a:xfrm>
          <a:prstGeom prst="rect">
            <a:avLst/>
          </a:prstGeom>
        </p:spPr>
        <p:txBody>
          <a:bodyPr spcFirstLastPara="1" wrap="square" lIns="121900" tIns="121900" rIns="121900" bIns="121900" anchor="ctr" anchorCtr="0">
            <a:noAutofit/>
          </a:bodyPr>
          <a:lstStyle>
            <a:lvl1pPr lvl="0"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58" name="Google Shape;58;p9"/>
          <p:cNvSpPr txBox="1">
            <a:spLocks noGrp="1"/>
          </p:cNvSpPr>
          <p:nvPr>
            <p:ph type="subTitle" idx="1"/>
          </p:nvPr>
        </p:nvSpPr>
        <p:spPr>
          <a:xfrm>
            <a:off x="1695725" y="5339125"/>
            <a:ext cx="7372500" cy="717900"/>
          </a:xfrm>
          <a:prstGeom prst="rect">
            <a:avLst/>
          </a:prstGeom>
        </p:spPr>
        <p:txBody>
          <a:bodyPr spcFirstLastPara="1" wrap="square" lIns="121900" tIns="121900" rIns="121900" bIns="121900" anchor="b" anchorCtr="0">
            <a:noAutofit/>
          </a:bodyPr>
          <a:lstStyle>
            <a:lvl1pPr lvl="0"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pic>
        <p:nvPicPr>
          <p:cNvPr id="59" name="Google Shape;59;p9" descr="A globe with a black background&#10;&#10;Description automatically generated"/>
          <p:cNvPicPr preferRelativeResize="0"/>
          <p:nvPr/>
        </p:nvPicPr>
        <p:blipFill rotWithShape="1">
          <a:blip r:embed="rId3">
            <a:alphaModFix/>
          </a:blip>
          <a:srcRect r="30313" b="32939"/>
          <a:stretch/>
        </p:blipFill>
        <p:spPr>
          <a:xfrm>
            <a:off x="8820175" y="1898800"/>
            <a:ext cx="3371898" cy="4959201"/>
          </a:xfrm>
          <a:prstGeom prst="rect">
            <a:avLst/>
          </a:prstGeom>
          <a:noFill/>
          <a:ln>
            <a:noFill/>
          </a:ln>
        </p:spPr>
      </p:pic>
      <p:sp>
        <p:nvSpPr>
          <p:cNvPr id="60" name="Google Shape;60;p9"/>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8 Three columns">
  <p:cSld name="CUSTOM_8_1">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10"/>
          <p:cNvSpPr txBox="1">
            <a:spLocks noGrp="1"/>
          </p:cNvSpPr>
          <p:nvPr>
            <p:ph type="subTitle" idx="1"/>
          </p:nvPr>
        </p:nvSpPr>
        <p:spPr>
          <a:xfrm>
            <a:off x="1189052" y="3563475"/>
            <a:ext cx="2658900" cy="606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b="1"/>
            </a:lvl1pPr>
            <a:lvl2pPr lvl="1" rtl="0">
              <a:spcBef>
                <a:spcPts val="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3" name="Google Shape;63;p10"/>
          <p:cNvSpPr txBox="1">
            <a:spLocks noGrp="1"/>
          </p:cNvSpPr>
          <p:nvPr>
            <p:ph type="subTitle" idx="2"/>
          </p:nvPr>
        </p:nvSpPr>
        <p:spPr>
          <a:xfrm>
            <a:off x="4713302" y="3563475"/>
            <a:ext cx="2658900" cy="606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b="1"/>
            </a:lvl1pPr>
            <a:lvl2pPr lvl="1" rtl="0">
              <a:spcBef>
                <a:spcPts val="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4" name="Google Shape;64;p10"/>
          <p:cNvSpPr txBox="1">
            <a:spLocks noGrp="1"/>
          </p:cNvSpPr>
          <p:nvPr>
            <p:ph type="subTitle" idx="3"/>
          </p:nvPr>
        </p:nvSpPr>
        <p:spPr>
          <a:xfrm>
            <a:off x="8237552" y="3563475"/>
            <a:ext cx="2658600" cy="6069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b="1"/>
            </a:lvl1pPr>
            <a:lvl2pPr lvl="1" rtl="0">
              <a:spcBef>
                <a:spcPts val="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5" name="Google Shape;65;p10"/>
          <p:cNvSpPr txBox="1">
            <a:spLocks noGrp="1"/>
          </p:cNvSpPr>
          <p:nvPr>
            <p:ph type="title"/>
          </p:nvPr>
        </p:nvSpPr>
        <p:spPr>
          <a:xfrm>
            <a:off x="1189050" y="669575"/>
            <a:ext cx="9707400" cy="7635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66" name="Google Shape;66;p10"/>
          <p:cNvSpPr txBox="1">
            <a:spLocks noGrp="1"/>
          </p:cNvSpPr>
          <p:nvPr>
            <p:ph type="body" idx="4"/>
          </p:nvPr>
        </p:nvSpPr>
        <p:spPr>
          <a:xfrm>
            <a:off x="1189050" y="4129182"/>
            <a:ext cx="2658900" cy="16641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7" name="Google Shape;67;p10"/>
          <p:cNvSpPr txBox="1">
            <a:spLocks noGrp="1"/>
          </p:cNvSpPr>
          <p:nvPr>
            <p:ph type="body" idx="5"/>
          </p:nvPr>
        </p:nvSpPr>
        <p:spPr>
          <a:xfrm>
            <a:off x="4713300" y="4129182"/>
            <a:ext cx="2658900" cy="16608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8" name="Google Shape;68;p10"/>
          <p:cNvSpPr txBox="1">
            <a:spLocks noGrp="1"/>
          </p:cNvSpPr>
          <p:nvPr>
            <p:ph type="body" idx="6"/>
          </p:nvPr>
        </p:nvSpPr>
        <p:spPr>
          <a:xfrm>
            <a:off x="8237550" y="4129182"/>
            <a:ext cx="2658900" cy="16608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69" name="Google Shape;69;p10"/>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1pPr>
            <a:lvl2pPr lvl="1"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2pPr>
            <a:lvl3pPr lvl="2"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3pPr>
            <a:lvl4pPr lvl="3"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4pPr>
            <a:lvl5pPr lvl="4"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5pPr>
            <a:lvl6pPr lvl="5"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6pPr>
            <a:lvl7pPr lvl="6"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7pPr>
            <a:lvl8pPr lvl="7"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8pPr>
            <a:lvl9pPr lvl="8" rtl="0">
              <a:spcBef>
                <a:spcPts val="0"/>
              </a:spcBef>
              <a:spcAft>
                <a:spcPts val="0"/>
              </a:spcAft>
              <a:buClr>
                <a:schemeClr val="dk1"/>
              </a:buClr>
              <a:buSzPts val="4000"/>
              <a:buFont typeface="IM Fell French Canon"/>
              <a:buNone/>
              <a:defRPr sz="4000" b="1">
                <a:solidFill>
                  <a:schemeClr val="dk1"/>
                </a:solidFill>
                <a:latin typeface="IM Fell French Canon"/>
                <a:ea typeface="IM Fell French Canon"/>
                <a:cs typeface="IM Fell French Canon"/>
                <a:sym typeface="IM Fell French Canon"/>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15000"/>
              </a:lnSpc>
              <a:spcBef>
                <a:spcPts val="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1pPr>
            <a:lvl2pPr marL="914400" lvl="1"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2pPr>
            <a:lvl3pPr marL="1371600" lvl="2"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3pPr>
            <a:lvl4pPr marL="1828800" lvl="3"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4pPr>
            <a:lvl5pPr marL="2286000" lvl="4"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5pPr>
            <a:lvl6pPr marL="2743200" lvl="5"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6pPr>
            <a:lvl7pPr marL="3200400" lvl="6"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7pPr>
            <a:lvl8pPr marL="3657600" lvl="7" indent="-349250" rtl="0">
              <a:lnSpc>
                <a:spcPct val="115000"/>
              </a:lnSpc>
              <a:spcBef>
                <a:spcPts val="2100"/>
              </a:spcBef>
              <a:spcAft>
                <a:spcPts val="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8pPr>
            <a:lvl9pPr marL="4114800" lvl="8" indent="-349250" rtl="0">
              <a:lnSpc>
                <a:spcPct val="115000"/>
              </a:lnSpc>
              <a:spcBef>
                <a:spcPts val="2100"/>
              </a:spcBef>
              <a:spcAft>
                <a:spcPts val="2100"/>
              </a:spcAft>
              <a:buClr>
                <a:schemeClr val="dk2"/>
              </a:buClr>
              <a:buSzPts val="1900"/>
              <a:buFont typeface="Catamaran Medium"/>
              <a:buChar char="■"/>
              <a:defRPr sz="1900">
                <a:solidFill>
                  <a:schemeClr val="dk2"/>
                </a:solidFill>
                <a:latin typeface="Catamaran Medium"/>
                <a:ea typeface="Catamaran Medium"/>
                <a:cs typeface="Catamaran Medium"/>
                <a:sym typeface="Catamaran Medium"/>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41.jp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hyperlink" Target="https://slidesmania.com/"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s://unsplash.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search?safe=active&amp;sca_esv=d7548b19709b4dff&amp;rlz=1C1GCOT_enUS1166US1166&amp;q=formally&amp;si=AMgyJEtTt81ZwKfSOowD-Pgs8NXgK9yyua0owCLYCl2lJa8G-HAr3wG6YKjmIQckzUh11UyHHmtSqxbcpxL7Jp-XMICyfyid399wmKgavA-n8vKFMyLPoOc%3D&amp;expnd=1&amp;sa=X&amp;ved=2ahUKEwijrO7LnbqOAxVAD1kFHcccFDgQyecJegQIKBAR" TargetMode="External"/><Relationship Id="rId7" Type="http://schemas.openxmlformats.org/officeDocument/2006/relationships/image" Target="../media/image32.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1.gif"/><Relationship Id="rId5" Type="http://schemas.openxmlformats.org/officeDocument/2006/relationships/image" Target="../media/image30.gif"/><Relationship Id="rId4" Type="http://schemas.openxmlformats.org/officeDocument/2006/relationships/image" Target="../media/image29.jpg"/></Relationships>
</file>

<file path=ppt/slides/_rels/slide6.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15.png"/><Relationship Id="rId7" Type="http://schemas.openxmlformats.org/officeDocument/2006/relationships/image" Target="../media/image34.jp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17.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bexvE4lZRGo"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mayis.msa.maryland.gov/Pages/documents.html"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8"/>
          <p:cNvSpPr txBox="1">
            <a:spLocks noGrp="1"/>
          </p:cNvSpPr>
          <p:nvPr>
            <p:ph type="title"/>
          </p:nvPr>
        </p:nvSpPr>
        <p:spPr>
          <a:xfrm>
            <a:off x="2966400" y="1255550"/>
            <a:ext cx="6259200" cy="3414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5500"/>
              <a:t>Indigenous Peoples and Legislative History</a:t>
            </a:r>
            <a:endParaRPr sz="5500"/>
          </a:p>
        </p:txBody>
      </p:sp>
      <p:sp>
        <p:nvSpPr>
          <p:cNvPr id="131" name="Google Shape;131;p18"/>
          <p:cNvSpPr txBox="1">
            <a:spLocks noGrp="1"/>
          </p:cNvSpPr>
          <p:nvPr>
            <p:ph type="subTitle" idx="1"/>
          </p:nvPr>
        </p:nvSpPr>
        <p:spPr>
          <a:xfrm>
            <a:off x="3215900" y="5155400"/>
            <a:ext cx="5959200" cy="586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2500"/>
              <a:t>Essential Question: How has legislation shaped indigenous peoples’ sovereignty and identity?</a:t>
            </a:r>
            <a:endParaRPr sz="25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 name="Title 1">
            <a:extLst>
              <a:ext uri="{FF2B5EF4-FFF2-40B4-BE49-F238E27FC236}">
                <a16:creationId xmlns:a16="http://schemas.microsoft.com/office/drawing/2014/main" id="{E64A02EA-FF7F-5775-5B09-B2B5C573B46F}"/>
              </a:ext>
            </a:extLst>
          </p:cNvPr>
          <p:cNvSpPr>
            <a:spLocks noGrp="1"/>
          </p:cNvSpPr>
          <p:nvPr>
            <p:ph type="title"/>
          </p:nvPr>
        </p:nvSpPr>
        <p:spPr>
          <a:xfrm>
            <a:off x="1695725" y="6858000"/>
            <a:ext cx="7372500" cy="3160800"/>
          </a:xfrm>
        </p:spPr>
        <p:txBody>
          <a:bodyPr spcFirstLastPara="1" wrap="square" lIns="121900" tIns="121900" rIns="121900" bIns="121900" anchor="t" anchorCtr="0">
            <a:noAutofit/>
          </a:bodyPr>
          <a:lstStyle/>
          <a:p>
            <a:r>
              <a:rPr lang="en-US" dirty="0"/>
              <a:t>St. Mary’s City</a:t>
            </a:r>
          </a:p>
        </p:txBody>
      </p:sp>
      <p:pic>
        <p:nvPicPr>
          <p:cNvPr id="211" name="Google Shape;211;p27" descr="Maryland map with St. Mary's City shown"/>
          <p:cNvPicPr preferRelativeResize="0"/>
          <p:nvPr/>
        </p:nvPicPr>
        <p:blipFill>
          <a:blip r:embed="rId3">
            <a:alphaModFix/>
          </a:blip>
          <a:stretch>
            <a:fillRect/>
          </a:stretch>
        </p:blipFill>
        <p:spPr>
          <a:xfrm>
            <a:off x="152375" y="260313"/>
            <a:ext cx="12192000" cy="6337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8"/>
          <p:cNvSpPr txBox="1">
            <a:spLocks noGrp="1"/>
          </p:cNvSpPr>
          <p:nvPr>
            <p:ph type="title"/>
          </p:nvPr>
        </p:nvSpPr>
        <p:spPr>
          <a:xfrm>
            <a:off x="1867175" y="1369700"/>
            <a:ext cx="86298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Did you know?</a:t>
            </a:r>
            <a:endParaRPr/>
          </a:p>
        </p:txBody>
      </p:sp>
      <p:sp>
        <p:nvSpPr>
          <p:cNvPr id="218" name="Google Shape;218;p28"/>
          <p:cNvSpPr txBox="1">
            <a:spLocks noGrp="1"/>
          </p:cNvSpPr>
          <p:nvPr>
            <p:ph type="body" idx="1"/>
          </p:nvPr>
        </p:nvSpPr>
        <p:spPr>
          <a:xfrm>
            <a:off x="1867175" y="2582374"/>
            <a:ext cx="4057200" cy="31782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 that dogs can smell your feelings?</a:t>
            </a:r>
            <a:endParaRPr/>
          </a:p>
          <a:p>
            <a:pPr marL="0" lvl="0" indent="0" algn="l" rtl="0">
              <a:spcBef>
                <a:spcPts val="0"/>
              </a:spcBef>
              <a:spcAft>
                <a:spcPts val="0"/>
              </a:spcAft>
              <a:buNone/>
            </a:pPr>
            <a:endParaRPr/>
          </a:p>
          <a:p>
            <a:pPr marL="0" lvl="0" indent="0" algn="l" rtl="0">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marL="0" lvl="0" indent="0" algn="l" rtl="0">
              <a:spcBef>
                <a:spcPts val="0"/>
              </a:spcBef>
              <a:spcAft>
                <a:spcPts val="0"/>
              </a:spcAft>
              <a:buNone/>
            </a:pPr>
            <a:endParaRPr/>
          </a:p>
        </p:txBody>
      </p:sp>
      <p:sp>
        <p:nvSpPr>
          <p:cNvPr id="217" name="Google Shape;217;p28"/>
          <p:cNvSpPr txBox="1">
            <a:spLocks noGrp="1"/>
          </p:cNvSpPr>
          <p:nvPr>
            <p:ph type="body" idx="2"/>
          </p:nvPr>
        </p:nvSpPr>
        <p:spPr>
          <a:xfrm>
            <a:off x="6439526" y="2570399"/>
            <a:ext cx="4057200" cy="31782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Did you know that a cat uses its whiskers as feelers to determine if a space is too small to squeeze through?</a:t>
            </a:r>
            <a:endParaRPr/>
          </a:p>
          <a:p>
            <a:pPr marL="0" lvl="0" indent="0" algn="l" rtl="0">
              <a:spcBef>
                <a:spcPts val="0"/>
              </a:spcBef>
              <a:spcAft>
                <a:spcPts val="0"/>
              </a:spcAft>
              <a:buNone/>
            </a:pPr>
            <a:endParaRPr/>
          </a:p>
          <a:p>
            <a:pPr marL="0" lvl="0" indent="0" algn="l" rtl="0">
              <a:spcBef>
                <a:spcPts val="0"/>
              </a:spcBef>
              <a:spcAft>
                <a:spcPts val="0"/>
              </a:spcAft>
              <a:buNone/>
            </a:pPr>
            <a:r>
              <a:rPr lang="en"/>
              <a:t>Also, cats love to sleep. A fifteen-year-old cat has probably spent ten years of its life sleeping.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29">
            <a:extLst>
              <a:ext uri="{C183D7F6-B498-43B3-948B-1728B52AA6E4}">
                <adec:decorative xmlns:adec="http://schemas.microsoft.com/office/drawing/2017/decorative" val="1"/>
              </a:ext>
            </a:extLst>
          </p:cNvPr>
          <p:cNvPicPr preferRelativeResize="0"/>
          <p:nvPr/>
        </p:nvPicPr>
        <p:blipFill rotWithShape="1">
          <a:blip r:embed="rId3">
            <a:alphaModFix/>
          </a:blip>
          <a:srcRect t="15626"/>
          <a:stretch/>
        </p:blipFill>
        <p:spPr>
          <a:xfrm flipH="1">
            <a:off x="-188" y="-25275"/>
            <a:ext cx="12192325" cy="6858001"/>
          </a:xfrm>
          <a:prstGeom prst="rect">
            <a:avLst/>
          </a:prstGeom>
          <a:noFill/>
          <a:ln>
            <a:noFill/>
          </a:ln>
        </p:spPr>
      </p:pic>
      <p:pic>
        <p:nvPicPr>
          <p:cNvPr id="224" name="Google Shape;224;p2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51574" y="1109175"/>
            <a:ext cx="7278197" cy="4852124"/>
          </a:xfrm>
          <a:prstGeom prst="rect">
            <a:avLst/>
          </a:prstGeom>
          <a:noFill/>
          <a:ln>
            <a:noFill/>
          </a:ln>
          <a:effectLst>
            <a:outerShdw blurRad="50800" dist="12700" dir="18900000" algn="bl" rotWithShape="0">
              <a:srgbClr val="000000">
                <a:alpha val="49800"/>
              </a:srgbClr>
            </a:outerShdw>
          </a:effectLst>
        </p:spPr>
      </p:pic>
      <p:sp>
        <p:nvSpPr>
          <p:cNvPr id="225" name="Google Shape;225;p29"/>
          <p:cNvSpPr txBox="1">
            <a:spLocks noGrp="1"/>
          </p:cNvSpPr>
          <p:nvPr>
            <p:ph type="title"/>
          </p:nvPr>
        </p:nvSpPr>
        <p:spPr>
          <a:xfrm>
            <a:off x="716275" y="1434588"/>
            <a:ext cx="5170500" cy="7992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SzPts val="7000"/>
              <a:buNone/>
            </a:pPr>
            <a:r>
              <a:rPr lang="en"/>
              <a:t>Day 2</a:t>
            </a:r>
            <a:endParaRPr/>
          </a:p>
        </p:txBody>
      </p:sp>
      <p:sp>
        <p:nvSpPr>
          <p:cNvPr id="226" name="Google Shape;226;p29"/>
          <p:cNvSpPr txBox="1">
            <a:spLocks noGrp="1"/>
          </p:cNvSpPr>
          <p:nvPr>
            <p:ph type="body" idx="4294967295"/>
          </p:nvPr>
        </p:nvSpPr>
        <p:spPr>
          <a:xfrm>
            <a:off x="565700" y="2233797"/>
            <a:ext cx="5170500" cy="15984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2500"/>
              <a:t>Essential Question: How has legislation shaped indigenous peoples’ sovereignty and identity?</a:t>
            </a:r>
            <a:endParaRPr/>
          </a:p>
        </p:txBody>
      </p:sp>
      <p:sp>
        <p:nvSpPr>
          <p:cNvPr id="227" name="Google Shape;227;p29"/>
          <p:cNvSpPr txBox="1"/>
          <p:nvPr/>
        </p:nvSpPr>
        <p:spPr>
          <a:xfrm>
            <a:off x="643225" y="3832200"/>
            <a:ext cx="6294900" cy="106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chemeClr val="dk2"/>
                </a:solidFill>
                <a:latin typeface="Catamaran Medium"/>
                <a:ea typeface="Catamaran Medium"/>
                <a:cs typeface="Catamaran Medium"/>
                <a:sym typeface="Catamaran Medium"/>
              </a:rPr>
              <a:t>Today we will see more treaties regarding indigenous populations as well as legislation that deals with indigenous CIVIL RIGHTS.</a:t>
            </a:r>
            <a:endParaRPr sz="1900">
              <a:solidFill>
                <a:schemeClr val="dk2"/>
              </a:solidFill>
              <a:latin typeface="Catamaran Medium"/>
              <a:ea typeface="Catamaran Medium"/>
              <a:cs typeface="Catamaran Medium"/>
              <a:sym typeface="Catamaran Medium"/>
            </a:endParaRPr>
          </a:p>
        </p:txBody>
      </p:sp>
      <p:pic>
        <p:nvPicPr>
          <p:cNvPr id="228" name="Google Shape;228;p29" descr="File:Native American Chiefs 1865.jpg - Wikimedia Commons"/>
          <p:cNvPicPr preferRelativeResize="0"/>
          <p:nvPr/>
        </p:nvPicPr>
        <p:blipFill>
          <a:blip r:embed="rId5">
            <a:alphaModFix/>
          </a:blip>
          <a:stretch>
            <a:fillRect/>
          </a:stretch>
        </p:blipFill>
        <p:spPr>
          <a:xfrm>
            <a:off x="6190925" y="994563"/>
            <a:ext cx="5715000" cy="4543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0"/>
          <p:cNvSpPr txBox="1">
            <a:spLocks noGrp="1"/>
          </p:cNvSpPr>
          <p:nvPr>
            <p:ph type="title"/>
          </p:nvPr>
        </p:nvSpPr>
        <p:spPr>
          <a:xfrm>
            <a:off x="4095925" y="1061625"/>
            <a:ext cx="6267600" cy="1069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sz="4000"/>
              <a:t>Objective</a:t>
            </a:r>
            <a:endParaRPr sz="4000"/>
          </a:p>
        </p:txBody>
      </p:sp>
      <p:sp>
        <p:nvSpPr>
          <p:cNvPr id="234" name="Google Shape;234;p30"/>
          <p:cNvSpPr txBox="1">
            <a:spLocks noGrp="1"/>
          </p:cNvSpPr>
          <p:nvPr>
            <p:ph type="body" idx="1"/>
          </p:nvPr>
        </p:nvSpPr>
        <p:spPr>
          <a:xfrm>
            <a:off x="3890075" y="1991525"/>
            <a:ext cx="6473400" cy="3609300"/>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r>
              <a:rPr lang="en" sz="2600" b="1">
                <a:solidFill>
                  <a:schemeClr val="dk1"/>
                </a:solidFill>
                <a:highlight>
                  <a:srgbClr val="00FF00"/>
                </a:highlight>
                <a:latin typeface="Calibri"/>
                <a:ea typeface="Calibri"/>
                <a:cs typeface="Calibri"/>
                <a:sym typeface="Calibri"/>
              </a:rPr>
              <a:t>Analyze the legislative history involving Native American communities </a:t>
            </a:r>
            <a:r>
              <a:rPr lang="en" sz="2600" b="1">
                <a:solidFill>
                  <a:schemeClr val="dk1"/>
                </a:solidFill>
                <a:highlight>
                  <a:srgbClr val="00FFFF"/>
                </a:highlight>
                <a:latin typeface="Calibri"/>
                <a:ea typeface="Calibri"/>
                <a:cs typeface="Calibri"/>
                <a:sym typeface="Calibri"/>
              </a:rPr>
              <a:t> to identify patterns of inequality, displacement, and cultural erasure,</a:t>
            </a:r>
            <a:r>
              <a:rPr lang="en" sz="2600" b="1">
                <a:solidFill>
                  <a:schemeClr val="dk1"/>
                </a:solidFill>
                <a:latin typeface="Calibri"/>
                <a:ea typeface="Calibri"/>
                <a:cs typeface="Calibri"/>
                <a:sym typeface="Calibri"/>
              </a:rPr>
              <a:t> </a:t>
            </a:r>
            <a:r>
              <a:rPr lang="en" sz="2600" b="1">
                <a:solidFill>
                  <a:schemeClr val="dk1"/>
                </a:solidFill>
                <a:highlight>
                  <a:srgbClr val="FFFF00"/>
                </a:highlight>
                <a:latin typeface="Calibri"/>
                <a:ea typeface="Calibri"/>
                <a:cs typeface="Calibri"/>
                <a:sym typeface="Calibri"/>
              </a:rPr>
              <a:t>and deduce the long-term impacts on Native American sovereignty and identity.</a:t>
            </a:r>
            <a:endParaRPr sz="2600">
              <a:highlight>
                <a:srgbClr val="FFFF00"/>
              </a:highlight>
            </a:endParaRPr>
          </a:p>
        </p:txBody>
      </p:sp>
      <p:pic>
        <p:nvPicPr>
          <p:cNvPr id="235" name="Google Shape;235;p3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08125" y="1774625"/>
            <a:ext cx="3155350" cy="4006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9"/>
        <p:cNvGrpSpPr/>
        <p:nvPr/>
      </p:nvGrpSpPr>
      <p:grpSpPr>
        <a:xfrm>
          <a:off x="0" y="0"/>
          <a:ext cx="0" cy="0"/>
          <a:chOff x="0" y="0"/>
          <a:chExt cx="0" cy="0"/>
        </a:xfrm>
      </p:grpSpPr>
      <p:sp>
        <p:nvSpPr>
          <p:cNvPr id="241" name="Google Shape;241;p31"/>
          <p:cNvSpPr txBox="1">
            <a:spLocks noGrp="1"/>
          </p:cNvSpPr>
          <p:nvPr>
            <p:ph type="title" idx="4294967295"/>
          </p:nvPr>
        </p:nvSpPr>
        <p:spPr>
          <a:xfrm>
            <a:off x="31000" y="457200"/>
            <a:ext cx="1654800" cy="2524200"/>
          </a:xfrm>
          <a:prstGeom prst="rect">
            <a:avLst/>
          </a:prstGeom>
          <a:solidFill>
            <a:srgbClr val="FFFF00"/>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u="sng" strike="noStrike" kern="0" cap="none" spc="0" normalizeH="0" baseline="0" noProof="0" dirty="0">
                <a:ln>
                  <a:noFill/>
                </a:ln>
                <a:solidFill>
                  <a:schemeClr val="dk2"/>
                </a:solidFill>
                <a:effectLst/>
                <a:uLnTx/>
                <a:uFillTx/>
                <a:latin typeface="Catamaran"/>
                <a:ea typeface="Catamaran"/>
                <a:cs typeface="Catamaran"/>
                <a:sym typeface="Catamaran"/>
              </a:rPr>
              <a:t>Warm Up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900" b="0" i="0" u="none" strike="noStrike" kern="0" cap="none" spc="0" normalizeH="0" baseline="0" noProof="0" dirty="0">
              <a:ln>
                <a:noFill/>
              </a:ln>
              <a:solidFill>
                <a:schemeClr val="dk2"/>
              </a:solidFill>
              <a:effectLst/>
              <a:uLnTx/>
              <a:uFillTx/>
              <a:latin typeface="Catamaran Medium"/>
              <a:ea typeface="Catamaran Medium"/>
              <a:cs typeface="Catamaran Medium"/>
              <a:sym typeface="Catamara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dirty="0">
                <a:ln>
                  <a:noFill/>
                </a:ln>
                <a:solidFill>
                  <a:schemeClr val="dk2"/>
                </a:solidFill>
                <a:effectLst/>
                <a:uLnTx/>
                <a:uFillTx/>
                <a:latin typeface="Catamaran Medium"/>
                <a:ea typeface="Catamaran Medium"/>
                <a:cs typeface="Catamaran Medium"/>
                <a:sym typeface="Catamaran Medium"/>
              </a:rPr>
              <a:t>Answer Q’s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dirty="0">
                <a:ln>
                  <a:noFill/>
                </a:ln>
                <a:solidFill>
                  <a:schemeClr val="dk2"/>
                </a:solidFill>
                <a:effectLst/>
                <a:uLnTx/>
                <a:uFillTx/>
                <a:latin typeface="Catamaran Medium"/>
                <a:ea typeface="Catamaran Medium"/>
                <a:cs typeface="Catamaran Medium"/>
                <a:sym typeface="Catamaran Medium"/>
              </a:rPr>
              <a:t>on your paper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dirty="0">
                <a:ln>
                  <a:noFill/>
                </a:ln>
                <a:solidFill>
                  <a:schemeClr val="dk2"/>
                </a:solidFill>
                <a:effectLst/>
                <a:uLnTx/>
                <a:uFillTx/>
                <a:latin typeface="Catamaran Medium"/>
                <a:ea typeface="Catamaran Medium"/>
                <a:cs typeface="Catamaran Medium"/>
                <a:sym typeface="Catamaran Medium"/>
              </a:rPr>
              <a:t>regarding this painting by Robert </a:t>
            </a:r>
            <a:r>
              <a:rPr kumimoji="0" lang="en-US" sz="1900" b="0" i="0" u="none" strike="noStrike" kern="0" cap="none" spc="0" normalizeH="0" baseline="0" noProof="0" dirty="0" err="1">
                <a:ln>
                  <a:noFill/>
                </a:ln>
                <a:solidFill>
                  <a:schemeClr val="dk2"/>
                </a:solidFill>
                <a:effectLst/>
                <a:uLnTx/>
                <a:uFillTx/>
                <a:latin typeface="Catamaran Medium"/>
                <a:ea typeface="Catamaran Medium"/>
                <a:cs typeface="Catamaran Medium"/>
                <a:sym typeface="Catamaran Medium"/>
              </a:rPr>
              <a:t>Lindneux</a:t>
            </a:r>
            <a:r>
              <a:rPr kumimoji="0" lang="en-US" sz="1900" b="0" i="0" u="none" strike="noStrike" kern="0" cap="none" spc="0" normalizeH="0" baseline="0" noProof="0" dirty="0">
                <a:ln>
                  <a:noFill/>
                </a:ln>
                <a:solidFill>
                  <a:schemeClr val="dk2"/>
                </a:solidFill>
                <a:effectLst/>
                <a:uLnTx/>
                <a:uFillTx/>
                <a:latin typeface="Catamaran Medium"/>
                <a:ea typeface="Catamaran Medium"/>
                <a:cs typeface="Catamaran Medium"/>
                <a:sym typeface="Catamaran Medium"/>
              </a:rPr>
              <a:t>.</a:t>
            </a:r>
          </a:p>
        </p:txBody>
      </p:sp>
      <p:pic>
        <p:nvPicPr>
          <p:cNvPr id="240" name="Google Shape;240;p3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685853" y="0"/>
            <a:ext cx="10506148" cy="67818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2"/>
          <p:cNvSpPr txBox="1">
            <a:spLocks noGrp="1"/>
          </p:cNvSpPr>
          <p:nvPr>
            <p:ph type="title"/>
          </p:nvPr>
        </p:nvSpPr>
        <p:spPr>
          <a:xfrm>
            <a:off x="1189050" y="669575"/>
            <a:ext cx="97074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This is our team.</a:t>
            </a:r>
            <a:endParaRPr/>
          </a:p>
        </p:txBody>
      </p:sp>
      <p:sp>
        <p:nvSpPr>
          <p:cNvPr id="247" name="Google Shape;247;p32"/>
          <p:cNvSpPr txBox="1">
            <a:spLocks noGrp="1"/>
          </p:cNvSpPr>
          <p:nvPr>
            <p:ph type="subTitle" idx="1"/>
          </p:nvPr>
        </p:nvSpPr>
        <p:spPr>
          <a:xfrm>
            <a:off x="2095777" y="3563475"/>
            <a:ext cx="2368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Erika V.</a:t>
            </a:r>
            <a:endParaRPr/>
          </a:p>
        </p:txBody>
      </p:sp>
      <p:sp>
        <p:nvSpPr>
          <p:cNvPr id="250" name="Google Shape;250;p32">
            <a:extLst>
              <a:ext uri="{C183D7F6-B498-43B3-948B-1728B52AA6E4}">
                <adec:decorative xmlns:adec="http://schemas.microsoft.com/office/drawing/2017/decorative" val="0"/>
              </a:ext>
            </a:extLst>
          </p:cNvPr>
          <p:cNvSpPr txBox="1">
            <a:spLocks noGrp="1"/>
          </p:cNvSpPr>
          <p:nvPr>
            <p:ph type="body" idx="4"/>
          </p:nvPr>
        </p:nvSpPr>
        <p:spPr>
          <a:xfrm>
            <a:off x="2095775" y="4129180"/>
            <a:ext cx="2368800" cy="16641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Lorem ipsum dolor sit amet, consectetuer adipiscing elit. Aenean commodo ligula eget dolor.</a:t>
            </a:r>
            <a:endParaRPr/>
          </a:p>
        </p:txBody>
      </p:sp>
      <p:sp>
        <p:nvSpPr>
          <p:cNvPr id="248" name="Google Shape;248;p32"/>
          <p:cNvSpPr txBox="1">
            <a:spLocks noGrp="1"/>
          </p:cNvSpPr>
          <p:nvPr>
            <p:ph type="subTitle" idx="2"/>
          </p:nvPr>
        </p:nvSpPr>
        <p:spPr>
          <a:xfrm>
            <a:off x="5235514" y="3563475"/>
            <a:ext cx="2368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John S.</a:t>
            </a:r>
            <a:endParaRPr/>
          </a:p>
        </p:txBody>
      </p:sp>
      <p:sp>
        <p:nvSpPr>
          <p:cNvPr id="251" name="Google Shape;251;p32">
            <a:extLst>
              <a:ext uri="{C183D7F6-B498-43B3-948B-1728B52AA6E4}">
                <adec:decorative xmlns:adec="http://schemas.microsoft.com/office/drawing/2017/decorative" val="0"/>
              </a:ext>
            </a:extLst>
          </p:cNvPr>
          <p:cNvSpPr txBox="1">
            <a:spLocks noGrp="1"/>
          </p:cNvSpPr>
          <p:nvPr>
            <p:ph type="body" idx="5"/>
          </p:nvPr>
        </p:nvSpPr>
        <p:spPr>
          <a:xfrm>
            <a:off x="5235512" y="4129180"/>
            <a:ext cx="2368800" cy="1660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Lorem ipsum dolor sit amet, consectetuer adipiscing elit. Aenean commodo ligula eget dolor.</a:t>
            </a:r>
            <a:endParaRPr/>
          </a:p>
        </p:txBody>
      </p:sp>
      <p:sp>
        <p:nvSpPr>
          <p:cNvPr id="249" name="Google Shape;249;p32"/>
          <p:cNvSpPr txBox="1">
            <a:spLocks noGrp="1"/>
          </p:cNvSpPr>
          <p:nvPr>
            <p:ph type="subTitle" idx="3"/>
          </p:nvPr>
        </p:nvSpPr>
        <p:spPr>
          <a:xfrm>
            <a:off x="8375251" y="3563475"/>
            <a:ext cx="23685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Marie M.</a:t>
            </a:r>
            <a:endParaRPr/>
          </a:p>
        </p:txBody>
      </p:sp>
      <p:sp>
        <p:nvSpPr>
          <p:cNvPr id="252" name="Google Shape;252;p32">
            <a:extLst>
              <a:ext uri="{C183D7F6-B498-43B3-948B-1728B52AA6E4}">
                <adec:decorative xmlns:adec="http://schemas.microsoft.com/office/drawing/2017/decorative" val="0"/>
              </a:ext>
            </a:extLst>
          </p:cNvPr>
          <p:cNvSpPr txBox="1">
            <a:spLocks noGrp="1"/>
          </p:cNvSpPr>
          <p:nvPr>
            <p:ph type="body" idx="6"/>
          </p:nvPr>
        </p:nvSpPr>
        <p:spPr>
          <a:xfrm>
            <a:off x="8375249" y="4129180"/>
            <a:ext cx="2368800" cy="16608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Lorem ipsum dolor sit amet, consectetuer adipiscing elit. Aenean commodo ligula eget dolor.</a:t>
            </a:r>
            <a:endParaRPr/>
          </a:p>
        </p:txBody>
      </p:sp>
      <p:sp>
        <p:nvSpPr>
          <p:cNvPr id="253" name="Google Shape;253;p32">
            <a:extLst>
              <a:ext uri="{C183D7F6-B498-43B3-948B-1728B52AA6E4}">
                <adec:decorative xmlns:adec="http://schemas.microsoft.com/office/drawing/2017/decorative" val="1"/>
              </a:ext>
            </a:extLst>
          </p:cNvPr>
          <p:cNvSpPr/>
          <p:nvPr/>
        </p:nvSpPr>
        <p:spPr>
          <a:xfrm>
            <a:off x="2408242" y="1957238"/>
            <a:ext cx="1393200" cy="1393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2">
            <a:extLst>
              <a:ext uri="{C183D7F6-B498-43B3-948B-1728B52AA6E4}">
                <adec:decorative xmlns:adec="http://schemas.microsoft.com/office/drawing/2017/decorative" val="1"/>
              </a:ext>
            </a:extLst>
          </p:cNvPr>
          <p:cNvSpPr/>
          <p:nvPr/>
        </p:nvSpPr>
        <p:spPr>
          <a:xfrm>
            <a:off x="5628517" y="1985967"/>
            <a:ext cx="1393200" cy="1393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2">
            <a:extLst>
              <a:ext uri="{C183D7F6-B498-43B3-948B-1728B52AA6E4}">
                <adec:decorative xmlns:adec="http://schemas.microsoft.com/office/drawing/2017/decorative" val="1"/>
              </a:ext>
            </a:extLst>
          </p:cNvPr>
          <p:cNvSpPr/>
          <p:nvPr/>
        </p:nvSpPr>
        <p:spPr>
          <a:xfrm>
            <a:off x="8847142" y="1985984"/>
            <a:ext cx="1393200" cy="1393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6" name="Google Shape;256;p32">
            <a:extLst>
              <a:ext uri="{C183D7F6-B498-43B3-948B-1728B52AA6E4}">
                <adec:decorative xmlns:adec="http://schemas.microsoft.com/office/drawing/2017/decorative" val="1"/>
              </a:ext>
            </a:extLst>
          </p:cNvPr>
          <p:cNvPicPr preferRelativeResize="0"/>
          <p:nvPr/>
        </p:nvPicPr>
        <p:blipFill rotWithShape="1">
          <a:blip r:embed="rId3">
            <a:alphaModFix/>
          </a:blip>
          <a:srcRect l="33004" t="8689" r="25212" b="61743"/>
          <a:stretch/>
        </p:blipFill>
        <p:spPr>
          <a:xfrm>
            <a:off x="2409902" y="1978607"/>
            <a:ext cx="1389900" cy="1389900"/>
          </a:xfrm>
          <a:prstGeom prst="ellipse">
            <a:avLst/>
          </a:prstGeom>
          <a:noFill/>
          <a:ln>
            <a:noFill/>
          </a:ln>
        </p:spPr>
      </p:pic>
      <p:pic>
        <p:nvPicPr>
          <p:cNvPr id="257" name="Google Shape;257;p32">
            <a:extLst>
              <a:ext uri="{C183D7F6-B498-43B3-948B-1728B52AA6E4}">
                <adec:decorative xmlns:adec="http://schemas.microsoft.com/office/drawing/2017/decorative" val="1"/>
              </a:ext>
            </a:extLst>
          </p:cNvPr>
          <p:cNvPicPr preferRelativeResize="0"/>
          <p:nvPr/>
        </p:nvPicPr>
        <p:blipFill rotWithShape="1">
          <a:blip r:embed="rId4">
            <a:alphaModFix/>
          </a:blip>
          <a:srcRect l="32897" t="19488" r="25727" b="14540"/>
          <a:stretch/>
        </p:blipFill>
        <p:spPr>
          <a:xfrm>
            <a:off x="5630175" y="1987613"/>
            <a:ext cx="1389900" cy="1389900"/>
          </a:xfrm>
          <a:prstGeom prst="ellipse">
            <a:avLst/>
          </a:prstGeom>
          <a:noFill/>
          <a:ln>
            <a:noFill/>
          </a:ln>
        </p:spPr>
      </p:pic>
      <p:pic>
        <p:nvPicPr>
          <p:cNvPr id="258" name="Google Shape;258;p32">
            <a:extLst>
              <a:ext uri="{C183D7F6-B498-43B3-948B-1728B52AA6E4}">
                <adec:decorative xmlns:adec="http://schemas.microsoft.com/office/drawing/2017/decorative" val="1"/>
              </a:ext>
            </a:extLst>
          </p:cNvPr>
          <p:cNvPicPr preferRelativeResize="0"/>
          <p:nvPr/>
        </p:nvPicPr>
        <p:blipFill rotWithShape="1">
          <a:blip r:embed="rId5">
            <a:alphaModFix/>
          </a:blip>
          <a:srcRect l="24173" b="50920"/>
          <a:stretch/>
        </p:blipFill>
        <p:spPr>
          <a:xfrm>
            <a:off x="8848802" y="1967927"/>
            <a:ext cx="1389900" cy="1389900"/>
          </a:xfrm>
          <a:prstGeom prst="ellipse">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grpSp>
        <p:nvGrpSpPr>
          <p:cNvPr id="263" name="Google Shape;263;p33">
            <a:extLst>
              <a:ext uri="{C183D7F6-B498-43B3-948B-1728B52AA6E4}">
                <adec:decorative xmlns:adec="http://schemas.microsoft.com/office/drawing/2017/decorative" val="1"/>
              </a:ext>
            </a:extLst>
          </p:cNvPr>
          <p:cNvGrpSpPr/>
          <p:nvPr/>
        </p:nvGrpSpPr>
        <p:grpSpPr>
          <a:xfrm>
            <a:off x="1317175" y="3081578"/>
            <a:ext cx="9335961" cy="351300"/>
            <a:chOff x="1773475" y="3071075"/>
            <a:chExt cx="8739900" cy="351300"/>
          </a:xfrm>
        </p:grpSpPr>
        <p:cxnSp>
          <p:nvCxnSpPr>
            <p:cNvPr id="264" name="Google Shape;264;p33"/>
            <p:cNvCxnSpPr/>
            <p:nvPr/>
          </p:nvCxnSpPr>
          <p:spPr>
            <a:xfrm>
              <a:off x="1773475" y="3221556"/>
              <a:ext cx="8739900" cy="0"/>
            </a:xfrm>
            <a:prstGeom prst="straightConnector1">
              <a:avLst/>
            </a:prstGeom>
            <a:noFill/>
            <a:ln w="19050" cap="flat" cmpd="sng">
              <a:solidFill>
                <a:schemeClr val="accent1"/>
              </a:solidFill>
              <a:prstDash val="solid"/>
              <a:round/>
              <a:headEnd type="none" w="med" len="med"/>
              <a:tailEnd type="none" w="med" len="med"/>
            </a:ln>
          </p:spPr>
        </p:cxnSp>
        <p:cxnSp>
          <p:nvCxnSpPr>
            <p:cNvPr id="265" name="Google Shape;265;p33"/>
            <p:cNvCxnSpPr/>
            <p:nvPr/>
          </p:nvCxnSpPr>
          <p:spPr>
            <a:xfrm>
              <a:off x="2709279" y="3071075"/>
              <a:ext cx="0" cy="351300"/>
            </a:xfrm>
            <a:prstGeom prst="straightConnector1">
              <a:avLst/>
            </a:prstGeom>
            <a:noFill/>
            <a:ln w="19050" cap="flat" cmpd="sng">
              <a:solidFill>
                <a:schemeClr val="accent1"/>
              </a:solidFill>
              <a:prstDash val="solid"/>
              <a:round/>
              <a:headEnd type="none" w="med" len="med"/>
              <a:tailEnd type="none" w="med" len="med"/>
            </a:ln>
          </p:spPr>
        </p:cxnSp>
        <p:cxnSp>
          <p:nvCxnSpPr>
            <p:cNvPr id="266" name="Google Shape;266;p33"/>
            <p:cNvCxnSpPr/>
            <p:nvPr/>
          </p:nvCxnSpPr>
          <p:spPr>
            <a:xfrm>
              <a:off x="4421674" y="3071075"/>
              <a:ext cx="0" cy="351300"/>
            </a:xfrm>
            <a:prstGeom prst="straightConnector1">
              <a:avLst/>
            </a:prstGeom>
            <a:noFill/>
            <a:ln w="19050" cap="flat" cmpd="sng">
              <a:solidFill>
                <a:schemeClr val="accent1"/>
              </a:solidFill>
              <a:prstDash val="solid"/>
              <a:round/>
              <a:headEnd type="none" w="med" len="med"/>
              <a:tailEnd type="none" w="med" len="med"/>
            </a:ln>
          </p:spPr>
        </p:cxnSp>
        <p:cxnSp>
          <p:nvCxnSpPr>
            <p:cNvPr id="267" name="Google Shape;267;p33"/>
            <p:cNvCxnSpPr/>
            <p:nvPr/>
          </p:nvCxnSpPr>
          <p:spPr>
            <a:xfrm>
              <a:off x="9558860" y="3071075"/>
              <a:ext cx="0" cy="351300"/>
            </a:xfrm>
            <a:prstGeom prst="straightConnector1">
              <a:avLst/>
            </a:prstGeom>
            <a:noFill/>
            <a:ln w="19050" cap="flat" cmpd="sng">
              <a:solidFill>
                <a:schemeClr val="accent1"/>
              </a:solidFill>
              <a:prstDash val="solid"/>
              <a:round/>
              <a:headEnd type="none" w="med" len="med"/>
              <a:tailEnd type="none" w="med" len="med"/>
            </a:ln>
          </p:spPr>
        </p:cxnSp>
        <p:cxnSp>
          <p:nvCxnSpPr>
            <p:cNvPr id="268" name="Google Shape;268;p33"/>
            <p:cNvCxnSpPr/>
            <p:nvPr/>
          </p:nvCxnSpPr>
          <p:spPr>
            <a:xfrm>
              <a:off x="6134069" y="3071075"/>
              <a:ext cx="0" cy="351300"/>
            </a:xfrm>
            <a:prstGeom prst="straightConnector1">
              <a:avLst/>
            </a:prstGeom>
            <a:noFill/>
            <a:ln w="19050" cap="flat" cmpd="sng">
              <a:solidFill>
                <a:schemeClr val="accent1"/>
              </a:solidFill>
              <a:prstDash val="solid"/>
              <a:round/>
              <a:headEnd type="none" w="med" len="med"/>
              <a:tailEnd type="none" w="med" len="med"/>
            </a:ln>
          </p:spPr>
        </p:cxnSp>
        <p:cxnSp>
          <p:nvCxnSpPr>
            <p:cNvPr id="269" name="Google Shape;269;p33"/>
            <p:cNvCxnSpPr/>
            <p:nvPr/>
          </p:nvCxnSpPr>
          <p:spPr>
            <a:xfrm>
              <a:off x="7846465" y="3071075"/>
              <a:ext cx="0" cy="351300"/>
            </a:xfrm>
            <a:prstGeom prst="straightConnector1">
              <a:avLst/>
            </a:prstGeom>
            <a:noFill/>
            <a:ln w="19050" cap="flat" cmpd="sng">
              <a:solidFill>
                <a:schemeClr val="accent1"/>
              </a:solidFill>
              <a:prstDash val="solid"/>
              <a:round/>
              <a:headEnd type="none" w="med" len="med"/>
              <a:tailEnd type="none" w="med" len="med"/>
            </a:ln>
          </p:spPr>
        </p:cxnSp>
      </p:grpSp>
      <p:sp>
        <p:nvSpPr>
          <p:cNvPr id="270" name="Google Shape;270;p33"/>
          <p:cNvSpPr txBox="1">
            <a:spLocks noGrp="1"/>
          </p:cNvSpPr>
          <p:nvPr>
            <p:ph type="title"/>
          </p:nvPr>
        </p:nvSpPr>
        <p:spPr>
          <a:xfrm>
            <a:off x="1619524" y="669575"/>
            <a:ext cx="87804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And this is a timeline.</a:t>
            </a:r>
            <a:endParaRPr/>
          </a:p>
        </p:txBody>
      </p:sp>
      <p:sp>
        <p:nvSpPr>
          <p:cNvPr id="271" name="Google Shape;271;p33"/>
          <p:cNvSpPr txBox="1">
            <a:spLocks noGrp="1"/>
          </p:cNvSpPr>
          <p:nvPr>
            <p:ph type="subTitle" idx="1"/>
          </p:nvPr>
        </p:nvSpPr>
        <p:spPr>
          <a:xfrm>
            <a:off x="1619524" y="2544605"/>
            <a:ext cx="1543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solidFill>
                  <a:schemeClr val="dk1"/>
                </a:solidFill>
              </a:rPr>
              <a:t>1999</a:t>
            </a:r>
            <a:endParaRPr>
              <a:solidFill>
                <a:schemeClr val="dk1"/>
              </a:solidFill>
            </a:endParaRPr>
          </a:p>
        </p:txBody>
      </p:sp>
      <p:sp>
        <p:nvSpPr>
          <p:cNvPr id="279" name="Google Shape;279;p33"/>
          <p:cNvSpPr txBox="1">
            <a:spLocks noGrp="1"/>
          </p:cNvSpPr>
          <p:nvPr>
            <p:ph type="body" idx="6"/>
          </p:nvPr>
        </p:nvSpPr>
        <p:spPr>
          <a:xfrm>
            <a:off x="1619525" y="3467226"/>
            <a:ext cx="1543800" cy="1550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solidFill>
                  <a:schemeClr val="dk1"/>
                </a:solidFill>
              </a:rPr>
              <a:t>Lorem ipsum dolor sit amet, consectetuer adipiscing elit.</a:t>
            </a:r>
            <a:endParaRPr>
              <a:solidFill>
                <a:schemeClr val="dk1"/>
              </a:solidFill>
            </a:endParaRPr>
          </a:p>
        </p:txBody>
      </p:sp>
      <p:sp>
        <p:nvSpPr>
          <p:cNvPr id="273" name="Google Shape;273;p33"/>
          <p:cNvSpPr txBox="1">
            <a:spLocks noGrp="1"/>
          </p:cNvSpPr>
          <p:nvPr>
            <p:ph type="subTitle" idx="2"/>
          </p:nvPr>
        </p:nvSpPr>
        <p:spPr>
          <a:xfrm>
            <a:off x="3443331" y="2544605"/>
            <a:ext cx="1543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solidFill>
                  <a:schemeClr val="dk1"/>
                </a:solidFill>
              </a:rPr>
              <a:t>2005</a:t>
            </a:r>
            <a:endParaRPr>
              <a:solidFill>
                <a:schemeClr val="dk1"/>
              </a:solidFill>
            </a:endParaRPr>
          </a:p>
        </p:txBody>
      </p:sp>
      <p:sp>
        <p:nvSpPr>
          <p:cNvPr id="272" name="Google Shape;272;p33"/>
          <p:cNvSpPr txBox="1">
            <a:spLocks noGrp="1"/>
          </p:cNvSpPr>
          <p:nvPr>
            <p:ph type="body" idx="7"/>
          </p:nvPr>
        </p:nvSpPr>
        <p:spPr>
          <a:xfrm>
            <a:off x="3443331" y="3467226"/>
            <a:ext cx="1543800" cy="1550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solidFill>
                  <a:schemeClr val="dk1"/>
                </a:solidFill>
              </a:rPr>
              <a:t>Lorem ipsum dolor sit amet, consectetuer adipiscing elit.</a:t>
            </a:r>
            <a:endParaRPr>
              <a:solidFill>
                <a:schemeClr val="dk1"/>
              </a:solidFill>
            </a:endParaRPr>
          </a:p>
        </p:txBody>
      </p:sp>
      <p:sp>
        <p:nvSpPr>
          <p:cNvPr id="275" name="Google Shape;275;p33"/>
          <p:cNvSpPr txBox="1">
            <a:spLocks noGrp="1"/>
          </p:cNvSpPr>
          <p:nvPr>
            <p:ph type="subTitle" idx="3"/>
          </p:nvPr>
        </p:nvSpPr>
        <p:spPr>
          <a:xfrm>
            <a:off x="5267138" y="2544605"/>
            <a:ext cx="1543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solidFill>
                  <a:schemeClr val="dk1"/>
                </a:solidFill>
              </a:rPr>
              <a:t>2015</a:t>
            </a:r>
            <a:endParaRPr>
              <a:solidFill>
                <a:schemeClr val="dk1"/>
              </a:solidFill>
            </a:endParaRPr>
          </a:p>
        </p:txBody>
      </p:sp>
      <p:sp>
        <p:nvSpPr>
          <p:cNvPr id="274" name="Google Shape;274;p33"/>
          <p:cNvSpPr txBox="1">
            <a:spLocks noGrp="1"/>
          </p:cNvSpPr>
          <p:nvPr>
            <p:ph type="body" idx="8"/>
          </p:nvPr>
        </p:nvSpPr>
        <p:spPr>
          <a:xfrm>
            <a:off x="5267137" y="3467226"/>
            <a:ext cx="1543800" cy="1550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solidFill>
                  <a:schemeClr val="dk1"/>
                </a:solidFill>
              </a:rPr>
              <a:t>Lorem ipsum dolor sit amet, consectetuer adipiscing elit.</a:t>
            </a:r>
            <a:endParaRPr>
              <a:solidFill>
                <a:schemeClr val="dk1"/>
              </a:solidFill>
            </a:endParaRPr>
          </a:p>
        </p:txBody>
      </p:sp>
      <p:sp>
        <p:nvSpPr>
          <p:cNvPr id="277" name="Google Shape;277;p33"/>
          <p:cNvSpPr txBox="1">
            <a:spLocks noGrp="1"/>
          </p:cNvSpPr>
          <p:nvPr>
            <p:ph type="subTitle" idx="4"/>
          </p:nvPr>
        </p:nvSpPr>
        <p:spPr>
          <a:xfrm>
            <a:off x="7090945" y="2544605"/>
            <a:ext cx="1543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solidFill>
                  <a:schemeClr val="dk1"/>
                </a:solidFill>
              </a:rPr>
              <a:t>2019</a:t>
            </a:r>
            <a:endParaRPr>
              <a:solidFill>
                <a:schemeClr val="dk1"/>
              </a:solidFill>
            </a:endParaRPr>
          </a:p>
        </p:txBody>
      </p:sp>
      <p:sp>
        <p:nvSpPr>
          <p:cNvPr id="276" name="Google Shape;276;p33"/>
          <p:cNvSpPr txBox="1">
            <a:spLocks noGrp="1"/>
          </p:cNvSpPr>
          <p:nvPr>
            <p:ph type="body" idx="9"/>
          </p:nvPr>
        </p:nvSpPr>
        <p:spPr>
          <a:xfrm>
            <a:off x="7090943" y="3467226"/>
            <a:ext cx="1543800" cy="1550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solidFill>
                  <a:schemeClr val="dk1"/>
                </a:solidFill>
              </a:rPr>
              <a:t>Lorem ipsum dolor sit amet, consectetuer adipiscing elit.</a:t>
            </a:r>
            <a:endParaRPr>
              <a:solidFill>
                <a:schemeClr val="dk1"/>
              </a:solidFill>
            </a:endParaRPr>
          </a:p>
        </p:txBody>
      </p:sp>
      <p:sp>
        <p:nvSpPr>
          <p:cNvPr id="278" name="Google Shape;278;p33"/>
          <p:cNvSpPr txBox="1">
            <a:spLocks noGrp="1"/>
          </p:cNvSpPr>
          <p:nvPr>
            <p:ph type="subTitle" idx="5"/>
          </p:nvPr>
        </p:nvSpPr>
        <p:spPr>
          <a:xfrm>
            <a:off x="8914752" y="2544605"/>
            <a:ext cx="1543800" cy="6069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solidFill>
                  <a:schemeClr val="dk1"/>
                </a:solidFill>
              </a:rPr>
              <a:t>2022</a:t>
            </a:r>
            <a:endParaRPr>
              <a:solidFill>
                <a:schemeClr val="dk1"/>
              </a:solidFill>
            </a:endParaRPr>
          </a:p>
        </p:txBody>
      </p:sp>
      <p:sp>
        <p:nvSpPr>
          <p:cNvPr id="280" name="Google Shape;280;p33"/>
          <p:cNvSpPr txBox="1">
            <a:spLocks noGrp="1"/>
          </p:cNvSpPr>
          <p:nvPr>
            <p:ph type="body" idx="13"/>
          </p:nvPr>
        </p:nvSpPr>
        <p:spPr>
          <a:xfrm>
            <a:off x="8914750" y="3467226"/>
            <a:ext cx="1543800" cy="15504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solidFill>
                  <a:schemeClr val="dk1"/>
                </a:solidFill>
              </a:rPr>
              <a:t>Lorem ipsum dolor sit amet, consectetuer adipiscing elit.</a:t>
            </a:r>
            <a:endParaRPr>
              <a:solidFill>
                <a:schemeClr val="dk1"/>
              </a:solidFill>
            </a:endParaRPr>
          </a:p>
        </p:txBody>
      </p:sp>
      <p:grpSp>
        <p:nvGrpSpPr>
          <p:cNvPr id="281" name="Google Shape;281;p33">
            <a:extLst>
              <a:ext uri="{C183D7F6-B498-43B3-948B-1728B52AA6E4}">
                <adec:decorative xmlns:adec="http://schemas.microsoft.com/office/drawing/2017/decorative" val="1"/>
              </a:ext>
            </a:extLst>
          </p:cNvPr>
          <p:cNvGrpSpPr/>
          <p:nvPr/>
        </p:nvGrpSpPr>
        <p:grpSpPr>
          <a:xfrm>
            <a:off x="1306915" y="3071125"/>
            <a:ext cx="9335961" cy="351300"/>
            <a:chOff x="1773475" y="3071075"/>
            <a:chExt cx="8739900" cy="351300"/>
          </a:xfrm>
        </p:grpSpPr>
        <p:cxnSp>
          <p:nvCxnSpPr>
            <p:cNvPr id="282" name="Google Shape;282;p33"/>
            <p:cNvCxnSpPr/>
            <p:nvPr/>
          </p:nvCxnSpPr>
          <p:spPr>
            <a:xfrm>
              <a:off x="1773475" y="3221556"/>
              <a:ext cx="8739900" cy="0"/>
            </a:xfrm>
            <a:prstGeom prst="straightConnector1">
              <a:avLst/>
            </a:prstGeom>
            <a:noFill/>
            <a:ln w="19050" cap="flat" cmpd="sng">
              <a:solidFill>
                <a:schemeClr val="accent4"/>
              </a:solidFill>
              <a:prstDash val="solid"/>
              <a:round/>
              <a:headEnd type="none" w="med" len="med"/>
              <a:tailEnd type="none" w="med" len="med"/>
            </a:ln>
          </p:spPr>
        </p:cxnSp>
        <p:cxnSp>
          <p:nvCxnSpPr>
            <p:cNvPr id="283" name="Google Shape;283;p33"/>
            <p:cNvCxnSpPr/>
            <p:nvPr/>
          </p:nvCxnSpPr>
          <p:spPr>
            <a:xfrm>
              <a:off x="2709279" y="3071075"/>
              <a:ext cx="0" cy="351300"/>
            </a:xfrm>
            <a:prstGeom prst="straightConnector1">
              <a:avLst/>
            </a:prstGeom>
            <a:noFill/>
            <a:ln w="19050" cap="flat" cmpd="sng">
              <a:solidFill>
                <a:schemeClr val="accent4"/>
              </a:solidFill>
              <a:prstDash val="solid"/>
              <a:round/>
              <a:headEnd type="none" w="med" len="med"/>
              <a:tailEnd type="none" w="med" len="med"/>
            </a:ln>
          </p:spPr>
        </p:cxnSp>
        <p:cxnSp>
          <p:nvCxnSpPr>
            <p:cNvPr id="284" name="Google Shape;284;p33"/>
            <p:cNvCxnSpPr/>
            <p:nvPr/>
          </p:nvCxnSpPr>
          <p:spPr>
            <a:xfrm>
              <a:off x="4421674" y="3071075"/>
              <a:ext cx="0" cy="351300"/>
            </a:xfrm>
            <a:prstGeom prst="straightConnector1">
              <a:avLst/>
            </a:prstGeom>
            <a:noFill/>
            <a:ln w="19050" cap="flat" cmpd="sng">
              <a:solidFill>
                <a:schemeClr val="accent4"/>
              </a:solidFill>
              <a:prstDash val="solid"/>
              <a:round/>
              <a:headEnd type="none" w="med" len="med"/>
              <a:tailEnd type="none" w="med" len="med"/>
            </a:ln>
          </p:spPr>
        </p:cxnSp>
        <p:cxnSp>
          <p:nvCxnSpPr>
            <p:cNvPr id="285" name="Google Shape;285;p33"/>
            <p:cNvCxnSpPr/>
            <p:nvPr/>
          </p:nvCxnSpPr>
          <p:spPr>
            <a:xfrm>
              <a:off x="9558860" y="3071075"/>
              <a:ext cx="0" cy="351300"/>
            </a:xfrm>
            <a:prstGeom prst="straightConnector1">
              <a:avLst/>
            </a:prstGeom>
            <a:noFill/>
            <a:ln w="19050" cap="flat" cmpd="sng">
              <a:solidFill>
                <a:schemeClr val="accent4"/>
              </a:solidFill>
              <a:prstDash val="solid"/>
              <a:round/>
              <a:headEnd type="none" w="med" len="med"/>
              <a:tailEnd type="none" w="med" len="med"/>
            </a:ln>
          </p:spPr>
        </p:cxnSp>
        <p:cxnSp>
          <p:nvCxnSpPr>
            <p:cNvPr id="286" name="Google Shape;286;p33"/>
            <p:cNvCxnSpPr/>
            <p:nvPr/>
          </p:nvCxnSpPr>
          <p:spPr>
            <a:xfrm>
              <a:off x="6134069" y="3071075"/>
              <a:ext cx="0" cy="351300"/>
            </a:xfrm>
            <a:prstGeom prst="straightConnector1">
              <a:avLst/>
            </a:prstGeom>
            <a:noFill/>
            <a:ln w="19050" cap="flat" cmpd="sng">
              <a:solidFill>
                <a:schemeClr val="accent4"/>
              </a:solidFill>
              <a:prstDash val="solid"/>
              <a:round/>
              <a:headEnd type="none" w="med" len="med"/>
              <a:tailEnd type="none" w="med" len="med"/>
            </a:ln>
          </p:spPr>
        </p:cxnSp>
        <p:cxnSp>
          <p:nvCxnSpPr>
            <p:cNvPr id="287" name="Google Shape;287;p33"/>
            <p:cNvCxnSpPr/>
            <p:nvPr/>
          </p:nvCxnSpPr>
          <p:spPr>
            <a:xfrm>
              <a:off x="7846465" y="3071075"/>
              <a:ext cx="0" cy="351300"/>
            </a:xfrm>
            <a:prstGeom prst="straightConnector1">
              <a:avLst/>
            </a:prstGeom>
            <a:noFill/>
            <a:ln w="19050" cap="flat" cmpd="sng">
              <a:solidFill>
                <a:schemeClr val="accent4"/>
              </a:solidFill>
              <a:prstDash val="solid"/>
              <a:round/>
              <a:headEnd type="none" w="med" len="med"/>
              <a:tailEnd type="none" w="med" len="med"/>
            </a:ln>
          </p:spPr>
        </p:cxn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34">
            <a:extLst>
              <a:ext uri="{C183D7F6-B498-43B3-948B-1728B52AA6E4}">
                <adec:decorative xmlns:adec="http://schemas.microsoft.com/office/drawing/2017/decorative" val="1"/>
              </a:ext>
            </a:extLst>
          </p:cNvPr>
          <p:cNvPicPr preferRelativeResize="0"/>
          <p:nvPr/>
        </p:nvPicPr>
        <p:blipFill rotWithShape="1">
          <a:blip r:embed="rId3">
            <a:alphaModFix/>
          </a:blip>
          <a:srcRect l="10225" b="24075"/>
          <a:stretch/>
        </p:blipFill>
        <p:spPr>
          <a:xfrm>
            <a:off x="0" y="4318825"/>
            <a:ext cx="4153173" cy="2620276"/>
          </a:xfrm>
          <a:prstGeom prst="rect">
            <a:avLst/>
          </a:prstGeom>
          <a:noFill/>
          <a:ln>
            <a:noFill/>
          </a:ln>
        </p:spPr>
      </p:pic>
      <p:grpSp>
        <p:nvGrpSpPr>
          <p:cNvPr id="293" name="Google Shape;293;p34">
            <a:extLst>
              <a:ext uri="{C183D7F6-B498-43B3-948B-1728B52AA6E4}">
                <adec:decorative xmlns:adec="http://schemas.microsoft.com/office/drawing/2017/decorative" val="1"/>
              </a:ext>
            </a:extLst>
          </p:cNvPr>
          <p:cNvGrpSpPr/>
          <p:nvPr/>
        </p:nvGrpSpPr>
        <p:grpSpPr>
          <a:xfrm>
            <a:off x="2758202" y="656999"/>
            <a:ext cx="2721600" cy="5544000"/>
            <a:chOff x="1020040" y="533174"/>
            <a:chExt cx="2721600" cy="5544000"/>
          </a:xfrm>
        </p:grpSpPr>
        <p:sp>
          <p:nvSpPr>
            <p:cNvPr id="294" name="Google Shape;294;p34"/>
            <p:cNvSpPr/>
            <p:nvPr/>
          </p:nvSpPr>
          <p:spPr>
            <a:xfrm rot="5322">
              <a:off x="1024388" y="535271"/>
              <a:ext cx="2712903" cy="5539807"/>
            </a:xfrm>
            <a:prstGeom prst="roundRect">
              <a:avLst>
                <a:gd name="adj" fmla="val 13728"/>
              </a:avLst>
            </a:prstGeom>
            <a:solidFill>
              <a:srgbClr val="262626"/>
            </a:solidFill>
            <a:ln w="38100" cap="flat" cmpd="sng">
              <a:solidFill>
                <a:srgbClr val="434343"/>
              </a:solidFill>
              <a:prstDash val="solid"/>
              <a:round/>
              <a:headEnd type="none" w="sm" len="sm"/>
              <a:tailEnd type="none" w="sm" len="sm"/>
            </a:ln>
            <a:effectLst>
              <a:outerShdw blurRad="177800" dist="1143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5" name="Google Shape;295;p34"/>
            <p:cNvSpPr/>
            <p:nvPr/>
          </p:nvSpPr>
          <p:spPr>
            <a:xfrm rot="5339">
              <a:off x="1117826" y="634766"/>
              <a:ext cx="2511303" cy="5315706"/>
            </a:xfrm>
            <a:prstGeom prst="roundRect">
              <a:avLst>
                <a:gd name="adj" fmla="val 11202"/>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6" name="Google Shape;296;p34"/>
            <p:cNvSpPr/>
            <p:nvPr/>
          </p:nvSpPr>
          <p:spPr>
            <a:xfrm rot="-10793156">
              <a:off x="1702602" y="592275"/>
              <a:ext cx="1356303" cy="243601"/>
            </a:xfrm>
            <a:prstGeom prst="round2SameRect">
              <a:avLst>
                <a:gd name="adj1" fmla="val 50000"/>
                <a:gd name="adj2" fmla="val 0"/>
              </a:avLst>
            </a:prstGeom>
            <a:solidFill>
              <a:srgbClr val="2525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7" name="Google Shape;297;p34"/>
            <p:cNvSpPr/>
            <p:nvPr/>
          </p:nvSpPr>
          <p:spPr>
            <a:xfrm>
              <a:off x="1848856" y="5858818"/>
              <a:ext cx="1063200" cy="37800"/>
            </a:xfrm>
            <a:prstGeom prst="roundRect">
              <a:avLst>
                <a:gd name="adj" fmla="val 50000"/>
              </a:avLst>
            </a:prstGeom>
            <a:solidFill>
              <a:srgbClr val="3A383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34"/>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4"/>
            <p:cNvSpPr/>
            <p:nvPr/>
          </p:nvSpPr>
          <p:spPr>
            <a:xfrm>
              <a:off x="2176639" y="720996"/>
              <a:ext cx="408300" cy="37800"/>
            </a:xfrm>
            <a:prstGeom prst="roundRect">
              <a:avLst>
                <a:gd name="adj" fmla="val 50000"/>
              </a:avLst>
            </a:prstGeom>
            <a:gradFill>
              <a:gsLst>
                <a:gs pos="0">
                  <a:srgbClr val="424242"/>
                </a:gs>
                <a:gs pos="100000">
                  <a:srgbClr val="010101"/>
                </a:gs>
              </a:gsLst>
              <a:lin ang="2700006"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0" name="Google Shape;300;p34"/>
          <p:cNvSpPr txBox="1">
            <a:spLocks noGrp="1"/>
          </p:cNvSpPr>
          <p:nvPr>
            <p:ph type="title"/>
          </p:nvPr>
        </p:nvSpPr>
        <p:spPr>
          <a:xfrm>
            <a:off x="5833398" y="2122000"/>
            <a:ext cx="4758600" cy="12429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t>Presenting a website or an app?</a:t>
            </a:r>
            <a:endParaRPr/>
          </a:p>
        </p:txBody>
      </p:sp>
      <p:sp>
        <p:nvSpPr>
          <p:cNvPr id="301" name="Google Shape;301;p34"/>
          <p:cNvSpPr txBox="1">
            <a:spLocks noGrp="1"/>
          </p:cNvSpPr>
          <p:nvPr>
            <p:ph type="body" idx="1"/>
          </p:nvPr>
        </p:nvSpPr>
        <p:spPr>
          <a:xfrm>
            <a:off x="5833483" y="3503650"/>
            <a:ext cx="4758600" cy="1702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grpSp>
        <p:nvGrpSpPr>
          <p:cNvPr id="306" name="Google Shape;306;p35">
            <a:extLst>
              <a:ext uri="{C183D7F6-B498-43B3-948B-1728B52AA6E4}">
                <adec:decorative xmlns:adec="http://schemas.microsoft.com/office/drawing/2017/decorative" val="1"/>
              </a:ext>
            </a:extLst>
          </p:cNvPr>
          <p:cNvGrpSpPr/>
          <p:nvPr/>
        </p:nvGrpSpPr>
        <p:grpSpPr>
          <a:xfrm rot="5400000">
            <a:off x="6337940" y="1451444"/>
            <a:ext cx="5778042" cy="3955122"/>
            <a:chOff x="2345366" y="140711"/>
            <a:chExt cx="6483441" cy="4437974"/>
          </a:xfrm>
        </p:grpSpPr>
        <p:sp>
          <p:nvSpPr>
            <p:cNvPr id="307" name="Google Shape;307;p35"/>
            <p:cNvSpPr/>
            <p:nvPr/>
          </p:nvSpPr>
          <p:spPr>
            <a:xfrm>
              <a:off x="2362377" y="163678"/>
              <a:ext cx="6449417" cy="4392004"/>
            </a:xfrm>
            <a:custGeom>
              <a:avLst/>
              <a:gdLst/>
              <a:ahLst/>
              <a:cxnLst/>
              <a:rect l="l" t="t" r="r" b="b"/>
              <a:pathLst>
                <a:path w="7889195" h="6142663" extrusionOk="0">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w="38100" cap="flat" cmpd="sng">
              <a:solidFill>
                <a:srgbClr val="434343"/>
              </a:solidFill>
              <a:prstDash val="solid"/>
              <a:round/>
              <a:headEnd type="none" w="sm" len="sm"/>
              <a:tailEnd type="none" w="sm" len="sm"/>
            </a:ln>
            <a:effectLst>
              <a:outerShdw blurRad="177800" dist="1143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308" name="Google Shape;308;p35"/>
            <p:cNvGrpSpPr/>
            <p:nvPr/>
          </p:nvGrpSpPr>
          <p:grpSpPr>
            <a:xfrm>
              <a:off x="2345366" y="140711"/>
              <a:ext cx="6483441" cy="4437974"/>
              <a:chOff x="390725" y="192901"/>
              <a:chExt cx="9367780" cy="6412330"/>
            </a:xfrm>
          </p:grpSpPr>
          <p:sp>
            <p:nvSpPr>
              <p:cNvPr id="309" name="Google Shape;309;p35"/>
              <p:cNvSpPr/>
              <p:nvPr/>
            </p:nvSpPr>
            <p:spPr>
              <a:xfrm>
                <a:off x="433022" y="255001"/>
                <a:ext cx="9309250" cy="6342300"/>
              </a:xfrm>
              <a:custGeom>
                <a:avLst/>
                <a:gdLst/>
                <a:ahLst/>
                <a:cxnLst/>
                <a:rect l="l" t="t" r="r" b="b"/>
                <a:pathLst>
                  <a:path w="7889195" h="6142663" extrusionOk="0">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10" name="Google Shape;310;p35"/>
              <p:cNvGrpSpPr/>
              <p:nvPr/>
            </p:nvGrpSpPr>
            <p:grpSpPr>
              <a:xfrm>
                <a:off x="9036100" y="3183177"/>
                <a:ext cx="492960" cy="492960"/>
                <a:chOff x="9132580" y="3159701"/>
                <a:chExt cx="371233" cy="371233"/>
              </a:xfrm>
            </p:grpSpPr>
            <p:sp>
              <p:nvSpPr>
                <p:cNvPr id="311" name="Google Shape;311;p35"/>
                <p:cNvSpPr/>
                <p:nvPr/>
              </p:nvSpPr>
              <p:spPr>
                <a:xfrm>
                  <a:off x="9132580" y="3159701"/>
                  <a:ext cx="371233" cy="371233"/>
                </a:xfrm>
                <a:custGeom>
                  <a:avLst/>
                  <a:gdLst/>
                  <a:ahLst/>
                  <a:cxnLst/>
                  <a:rect l="l" t="t" r="r" b="b"/>
                  <a:pathLst>
                    <a:path w="358679" h="358679" extrusionOk="0">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2" name="Google Shape;312;p35"/>
                <p:cNvSpPr/>
                <p:nvPr/>
              </p:nvSpPr>
              <p:spPr>
                <a:xfrm>
                  <a:off x="9138858" y="3166118"/>
                  <a:ext cx="267486" cy="358181"/>
                </a:xfrm>
                <a:custGeom>
                  <a:avLst/>
                  <a:gdLst/>
                  <a:ahLst/>
                  <a:cxnLst/>
                  <a:rect l="l" t="t" r="r" b="b"/>
                  <a:pathLst>
                    <a:path w="258441" h="346069" extrusionOk="0">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3" name="Google Shape;313;p35"/>
                <p:cNvSpPr/>
                <p:nvPr/>
              </p:nvSpPr>
              <p:spPr>
                <a:xfrm>
                  <a:off x="9249765" y="3279048"/>
                  <a:ext cx="129816" cy="130304"/>
                </a:xfrm>
                <a:custGeom>
                  <a:avLst/>
                  <a:gdLst/>
                  <a:ahLst/>
                  <a:cxnLst/>
                  <a:rect l="l" t="t" r="r" b="b"/>
                  <a:pathLst>
                    <a:path w="125426" h="125898" extrusionOk="0">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14" name="Google Shape;314;p35"/>
              <p:cNvGrpSpPr/>
              <p:nvPr/>
            </p:nvGrpSpPr>
            <p:grpSpPr>
              <a:xfrm>
                <a:off x="390725" y="192901"/>
                <a:ext cx="9367780" cy="6412330"/>
                <a:chOff x="1194635" y="234866"/>
                <a:chExt cx="9244824" cy="6489556"/>
              </a:xfrm>
            </p:grpSpPr>
            <p:sp>
              <p:nvSpPr>
                <p:cNvPr id="315" name="Google Shape;315;p35"/>
                <p:cNvSpPr/>
                <p:nvPr/>
              </p:nvSpPr>
              <p:spPr>
                <a:xfrm>
                  <a:off x="1217565" y="240980"/>
                  <a:ext cx="9221894" cy="6483314"/>
                </a:xfrm>
                <a:custGeom>
                  <a:avLst/>
                  <a:gdLst/>
                  <a:ahLst/>
                  <a:cxnLst/>
                  <a:rect l="l" t="t" r="r" b="b"/>
                  <a:pathLst>
                    <a:path w="9221894" h="6483314" extrusionOk="0">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6" name="Google Shape;316;p35"/>
                <p:cNvSpPr/>
                <p:nvPr/>
              </p:nvSpPr>
              <p:spPr>
                <a:xfrm>
                  <a:off x="2119512" y="237923"/>
                  <a:ext cx="97838" cy="15287"/>
                </a:xfrm>
                <a:custGeom>
                  <a:avLst/>
                  <a:gdLst/>
                  <a:ahLst/>
                  <a:cxnLst/>
                  <a:rect l="l" t="t" r="r" b="b"/>
                  <a:pathLst>
                    <a:path w="97838" h="15287" extrusionOk="0">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7" name="Google Shape;317;p35"/>
                <p:cNvSpPr/>
                <p:nvPr/>
              </p:nvSpPr>
              <p:spPr>
                <a:xfrm>
                  <a:off x="2510865" y="234866"/>
                  <a:ext cx="203320" cy="18344"/>
                </a:xfrm>
                <a:custGeom>
                  <a:avLst/>
                  <a:gdLst/>
                  <a:ahLst/>
                  <a:cxnLst/>
                  <a:rect l="l" t="t" r="r" b="b"/>
                  <a:pathLst>
                    <a:path w="203320" h="18344" extrusionOk="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8" name="Google Shape;318;p35"/>
                <p:cNvSpPr/>
                <p:nvPr/>
              </p:nvSpPr>
              <p:spPr>
                <a:xfrm>
                  <a:off x="2831897" y="234866"/>
                  <a:ext cx="201791" cy="18344"/>
                </a:xfrm>
                <a:custGeom>
                  <a:avLst/>
                  <a:gdLst/>
                  <a:ahLst/>
                  <a:cxnLst/>
                  <a:rect l="l" t="t" r="r" b="b"/>
                  <a:pathLst>
                    <a:path w="201791" h="18344" extrusionOk="0">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9" name="Google Shape;319;p35"/>
                <p:cNvSpPr/>
                <p:nvPr/>
              </p:nvSpPr>
              <p:spPr>
                <a:xfrm>
                  <a:off x="2510865" y="245567"/>
                  <a:ext cx="203320" cy="7643"/>
                </a:xfrm>
                <a:custGeom>
                  <a:avLst/>
                  <a:gdLst/>
                  <a:ahLst/>
                  <a:cxnLst/>
                  <a:rect l="l" t="t" r="r" b="b"/>
                  <a:pathLst>
                    <a:path w="203320" h="7643" extrusionOk="0">
                      <a:moveTo>
                        <a:pt x="0" y="0"/>
                      </a:moveTo>
                      <a:lnTo>
                        <a:pt x="203320" y="0"/>
                      </a:lnTo>
                      <a:lnTo>
                        <a:pt x="203320" y="7644"/>
                      </a:lnTo>
                      <a:lnTo>
                        <a:pt x="0" y="7644"/>
                      </a:lnTo>
                      <a:lnTo>
                        <a:pt x="0" y="0"/>
                      </a:lnTo>
                      <a:close/>
                    </a:path>
                  </a:pathLst>
                </a:custGeom>
                <a:solidFill>
                  <a:srgbClr val="393A3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0" name="Google Shape;320;p35"/>
                <p:cNvSpPr/>
                <p:nvPr/>
              </p:nvSpPr>
              <p:spPr>
                <a:xfrm>
                  <a:off x="2831897" y="245567"/>
                  <a:ext cx="201791" cy="7643"/>
                </a:xfrm>
                <a:custGeom>
                  <a:avLst/>
                  <a:gdLst/>
                  <a:ahLst/>
                  <a:cxnLst/>
                  <a:rect l="l" t="t" r="r" b="b"/>
                  <a:pathLst>
                    <a:path w="201791" h="7643" extrusionOk="0">
                      <a:moveTo>
                        <a:pt x="0" y="0"/>
                      </a:moveTo>
                      <a:lnTo>
                        <a:pt x="201791" y="0"/>
                      </a:lnTo>
                      <a:lnTo>
                        <a:pt x="201791" y="7644"/>
                      </a:lnTo>
                      <a:lnTo>
                        <a:pt x="0" y="7644"/>
                      </a:lnTo>
                      <a:lnTo>
                        <a:pt x="0" y="0"/>
                      </a:lnTo>
                      <a:close/>
                    </a:path>
                  </a:pathLst>
                </a:custGeom>
                <a:solidFill>
                  <a:srgbClr val="4444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1" name="Google Shape;321;p35"/>
                <p:cNvSpPr/>
                <p:nvPr/>
              </p:nvSpPr>
              <p:spPr>
                <a:xfrm>
                  <a:off x="2119512" y="245567"/>
                  <a:ext cx="97838" cy="7643"/>
                </a:xfrm>
                <a:custGeom>
                  <a:avLst/>
                  <a:gdLst/>
                  <a:ahLst/>
                  <a:cxnLst/>
                  <a:rect l="l" t="t" r="r" b="b"/>
                  <a:pathLst>
                    <a:path w="97838" h="7643" extrusionOk="0">
                      <a:moveTo>
                        <a:pt x="0" y="0"/>
                      </a:moveTo>
                      <a:lnTo>
                        <a:pt x="97838" y="0"/>
                      </a:lnTo>
                      <a:lnTo>
                        <a:pt x="97838" y="7644"/>
                      </a:lnTo>
                      <a:lnTo>
                        <a:pt x="0" y="7644"/>
                      </a:lnTo>
                      <a:lnTo>
                        <a:pt x="0" y="0"/>
                      </a:lnTo>
                      <a:close/>
                    </a:path>
                  </a:pathLst>
                </a:custGeom>
                <a:solidFill>
                  <a:srgbClr val="3535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2" name="Google Shape;322;p35"/>
                <p:cNvSpPr/>
                <p:nvPr/>
              </p:nvSpPr>
              <p:spPr>
                <a:xfrm>
                  <a:off x="1217565" y="251681"/>
                  <a:ext cx="9221894" cy="6472613"/>
                </a:xfrm>
                <a:custGeom>
                  <a:avLst/>
                  <a:gdLst/>
                  <a:ahLst/>
                  <a:cxnLst/>
                  <a:rect l="l" t="t" r="r" b="b"/>
                  <a:pathLst>
                    <a:path w="9221894" h="6472613" extrusionOk="0">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3" name="Google Shape;323;p35"/>
                <p:cNvSpPr/>
                <p:nvPr/>
              </p:nvSpPr>
              <p:spPr>
                <a:xfrm>
                  <a:off x="1232853" y="266969"/>
                  <a:ext cx="9184950" cy="6442039"/>
                </a:xfrm>
                <a:custGeom>
                  <a:avLst/>
                  <a:gdLst/>
                  <a:ahLst/>
                  <a:cxnLst/>
                  <a:rect l="l" t="t" r="r" b="b"/>
                  <a:pathLst>
                    <a:path w="9184950" h="6442039" extrusionOk="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4" name="Google Shape;324;p35"/>
                <p:cNvSpPr/>
                <p:nvPr/>
              </p:nvSpPr>
              <p:spPr>
                <a:xfrm>
                  <a:off x="1261898" y="294486"/>
                  <a:ext cx="8971056" cy="6387005"/>
                </a:xfrm>
                <a:custGeom>
                  <a:avLst/>
                  <a:gdLst/>
                  <a:ahLst/>
                  <a:cxnLst/>
                  <a:rect l="l" t="t" r="r" b="b"/>
                  <a:pathLst>
                    <a:path w="8971056" h="6387005" extrusionOk="0">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5" name="Google Shape;325;p35"/>
                <p:cNvSpPr/>
                <p:nvPr/>
              </p:nvSpPr>
              <p:spPr>
                <a:xfrm>
                  <a:off x="1266484" y="294484"/>
                  <a:ext cx="9114629" cy="6380892"/>
                </a:xfrm>
                <a:custGeom>
                  <a:avLst/>
                  <a:gdLst/>
                  <a:ahLst/>
                  <a:cxnLst/>
                  <a:rect l="l" t="t" r="r" b="b"/>
                  <a:pathLst>
                    <a:path w="9114629" h="6380892" extrusionOk="0">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6" name="Google Shape;326;p35"/>
                <p:cNvSpPr/>
                <p:nvPr/>
              </p:nvSpPr>
              <p:spPr>
                <a:xfrm>
                  <a:off x="1217565" y="6135737"/>
                  <a:ext cx="434157" cy="588685"/>
                </a:xfrm>
                <a:custGeom>
                  <a:avLst/>
                  <a:gdLst/>
                  <a:ahLst/>
                  <a:cxnLst/>
                  <a:rect l="l" t="t" r="r" b="b"/>
                  <a:pathLst>
                    <a:path w="434157" h="588685" extrusionOk="0">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7" name="Google Shape;327;p35"/>
                <p:cNvSpPr/>
                <p:nvPr/>
              </p:nvSpPr>
              <p:spPr>
                <a:xfrm>
                  <a:off x="1217565" y="251681"/>
                  <a:ext cx="843855" cy="3364719"/>
                </a:xfrm>
                <a:custGeom>
                  <a:avLst/>
                  <a:gdLst/>
                  <a:ahLst/>
                  <a:cxnLst/>
                  <a:rect l="l" t="t" r="r" b="b"/>
                  <a:pathLst>
                    <a:path w="843855" h="3364719" extrusionOk="0">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8" name="Google Shape;328;p35"/>
                <p:cNvSpPr/>
                <p:nvPr/>
              </p:nvSpPr>
              <p:spPr>
                <a:xfrm>
                  <a:off x="9999061" y="251681"/>
                  <a:ext cx="438743" cy="432628"/>
                </a:xfrm>
                <a:custGeom>
                  <a:avLst/>
                  <a:gdLst/>
                  <a:ahLst/>
                  <a:cxnLst/>
                  <a:rect l="l" t="t" r="r" b="b"/>
                  <a:pathLst>
                    <a:path w="438743" h="432628" extrusionOk="0">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9" name="Google Shape;329;p35"/>
                <p:cNvSpPr/>
                <p:nvPr/>
              </p:nvSpPr>
              <p:spPr>
                <a:xfrm>
                  <a:off x="10000589" y="6291667"/>
                  <a:ext cx="438743" cy="432628"/>
                </a:xfrm>
                <a:custGeom>
                  <a:avLst/>
                  <a:gdLst/>
                  <a:ahLst/>
                  <a:cxnLst/>
                  <a:rect l="l" t="t" r="r" b="b"/>
                  <a:pathLst>
                    <a:path w="438743" h="432628" extrusionOk="0">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0" name="Google Shape;330;p35"/>
                <p:cNvSpPr/>
                <p:nvPr/>
              </p:nvSpPr>
              <p:spPr>
                <a:xfrm>
                  <a:off x="1194635" y="927377"/>
                  <a:ext cx="19873" cy="337847"/>
                </a:xfrm>
                <a:custGeom>
                  <a:avLst/>
                  <a:gdLst/>
                  <a:ahLst/>
                  <a:cxnLst/>
                  <a:rect l="l" t="t" r="r" b="b"/>
                  <a:pathLst>
                    <a:path w="19873" h="337847" extrusionOk="0">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1" name="Google Shape;331;p35"/>
                <p:cNvSpPr/>
                <p:nvPr/>
              </p:nvSpPr>
              <p:spPr>
                <a:xfrm>
                  <a:off x="1200749" y="925848"/>
                  <a:ext cx="13758" cy="339376"/>
                </a:xfrm>
                <a:custGeom>
                  <a:avLst/>
                  <a:gdLst/>
                  <a:ahLst/>
                  <a:cxnLst/>
                  <a:rect l="l" t="t" r="r" b="b"/>
                  <a:pathLst>
                    <a:path w="13758" h="339376" extrusionOk="0">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sp>
          <p:nvSpPr>
            <p:cNvPr id="332" name="Google Shape;332;p35"/>
            <p:cNvSpPr/>
            <p:nvPr/>
          </p:nvSpPr>
          <p:spPr>
            <a:xfrm>
              <a:off x="2893720" y="349978"/>
              <a:ext cx="5332800" cy="40011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3" name="Google Shape;333;p35"/>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4" name="Google Shape;334;p35"/>
          <p:cNvSpPr txBox="1">
            <a:spLocks noGrp="1"/>
          </p:cNvSpPr>
          <p:nvPr>
            <p:ph type="title"/>
          </p:nvPr>
        </p:nvSpPr>
        <p:spPr>
          <a:xfrm>
            <a:off x="1848127" y="2057300"/>
            <a:ext cx="4762200" cy="12642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r>
              <a:rPr lang="en" dirty="0"/>
              <a:t>Presenting a website or an app? </a:t>
            </a:r>
            <a:endParaRPr dirty="0"/>
          </a:p>
        </p:txBody>
      </p:sp>
      <p:sp>
        <p:nvSpPr>
          <p:cNvPr id="335" name="Google Shape;335;p35"/>
          <p:cNvSpPr txBox="1">
            <a:spLocks noGrp="1"/>
          </p:cNvSpPr>
          <p:nvPr>
            <p:ph type="body" idx="1"/>
          </p:nvPr>
        </p:nvSpPr>
        <p:spPr>
          <a:xfrm>
            <a:off x="1848213" y="3515150"/>
            <a:ext cx="4762200" cy="17025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6"/>
          <p:cNvSpPr txBox="1">
            <a:spLocks noGrp="1"/>
          </p:cNvSpPr>
          <p:nvPr>
            <p:ph type="title"/>
          </p:nvPr>
        </p:nvSpPr>
        <p:spPr>
          <a:xfrm>
            <a:off x="5086625" y="2160175"/>
            <a:ext cx="56769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6000"/>
              <a:t>Thank you!</a:t>
            </a:r>
            <a:endParaRPr sz="6000"/>
          </a:p>
        </p:txBody>
      </p:sp>
      <p:sp>
        <p:nvSpPr>
          <p:cNvPr id="341" name="Google Shape;341;p36">
            <a:extLst>
              <a:ext uri="{C183D7F6-B498-43B3-948B-1728B52AA6E4}">
                <adec:decorative xmlns:adec="http://schemas.microsoft.com/office/drawing/2017/decorative" val="1"/>
              </a:ext>
            </a:extLst>
          </p:cNvPr>
          <p:cNvSpPr/>
          <p:nvPr/>
        </p:nvSpPr>
        <p:spPr>
          <a:xfrm>
            <a:off x="7819040" y="5099178"/>
            <a:ext cx="181070" cy="392601"/>
          </a:xfrm>
          <a:custGeom>
            <a:avLst/>
            <a:gdLst/>
            <a:ahLst/>
            <a:cxnLst/>
            <a:rect l="l" t="t" r="r" b="b"/>
            <a:pathLst>
              <a:path w="7907" h="17146" extrusionOk="0">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2" name="Google Shape;342;p36">
            <a:extLst>
              <a:ext uri="{C183D7F6-B498-43B3-948B-1728B52AA6E4}">
                <adec:decorative xmlns:adec="http://schemas.microsoft.com/office/drawing/2017/decorative" val="1"/>
              </a:ext>
            </a:extLst>
          </p:cNvPr>
          <p:cNvGrpSpPr/>
          <p:nvPr/>
        </p:nvGrpSpPr>
        <p:grpSpPr>
          <a:xfrm>
            <a:off x="8352143" y="5089526"/>
            <a:ext cx="411849" cy="411917"/>
            <a:chOff x="5162200" y="4097750"/>
            <a:chExt cx="338385" cy="338414"/>
          </a:xfrm>
        </p:grpSpPr>
        <p:sp>
          <p:nvSpPr>
            <p:cNvPr id="343" name="Google Shape;343;p36"/>
            <p:cNvSpPr/>
            <p:nvPr/>
          </p:nvSpPr>
          <p:spPr>
            <a:xfrm>
              <a:off x="5162200" y="4097750"/>
              <a:ext cx="338385" cy="338414"/>
            </a:xfrm>
            <a:custGeom>
              <a:avLst/>
              <a:gdLst/>
              <a:ahLst/>
              <a:cxnLst/>
              <a:rect l="l" t="t" r="r" b="b"/>
              <a:pathLst>
                <a:path w="11842" h="11843" extrusionOk="0">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36"/>
            <p:cNvSpPr/>
            <p:nvPr/>
          </p:nvSpPr>
          <p:spPr>
            <a:xfrm>
              <a:off x="5245127" y="4179731"/>
              <a:ext cx="173507" cy="174450"/>
            </a:xfrm>
            <a:custGeom>
              <a:avLst/>
              <a:gdLst/>
              <a:ahLst/>
              <a:cxnLst/>
              <a:rect l="l" t="t" r="r" b="b"/>
              <a:pathLst>
                <a:path w="6072" h="6105" extrusionOk="0">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6"/>
            <p:cNvSpPr/>
            <p:nvPr/>
          </p:nvSpPr>
          <p:spPr>
            <a:xfrm>
              <a:off x="5401436" y="4155900"/>
              <a:ext cx="41034" cy="41005"/>
            </a:xfrm>
            <a:custGeom>
              <a:avLst/>
              <a:gdLst/>
              <a:ahLst/>
              <a:cxnLst/>
              <a:rect l="l" t="t" r="r" b="b"/>
              <a:pathLst>
                <a:path w="1436" h="1435" extrusionOk="0">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6" name="Google Shape;346;p36">
            <a:extLst>
              <a:ext uri="{C183D7F6-B498-43B3-948B-1728B52AA6E4}">
                <adec:decorative xmlns:adec="http://schemas.microsoft.com/office/drawing/2017/decorative" val="1"/>
              </a:ext>
            </a:extLst>
          </p:cNvPr>
          <p:cNvSpPr/>
          <p:nvPr/>
        </p:nvSpPr>
        <p:spPr>
          <a:xfrm>
            <a:off x="7086150" y="5140561"/>
            <a:ext cx="380848" cy="309834"/>
          </a:xfrm>
          <a:custGeom>
            <a:avLst/>
            <a:gdLst/>
            <a:ahLst/>
            <a:cxnLst/>
            <a:rect l="l" t="t" r="r" b="b"/>
            <a:pathLst>
              <a:path w="16446" h="13378" extrusionOk="0">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6"/>
          <p:cNvSpPr txBox="1">
            <a:spLocks noGrp="1"/>
          </p:cNvSpPr>
          <p:nvPr>
            <p:ph type="body" idx="1"/>
          </p:nvPr>
        </p:nvSpPr>
        <p:spPr>
          <a:xfrm>
            <a:off x="5086625" y="3132375"/>
            <a:ext cx="5676900" cy="22263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b="1"/>
              <a:t>Do you have any questions?</a:t>
            </a:r>
            <a:endParaRPr b="1"/>
          </a:p>
          <a:p>
            <a:pPr marL="0" lvl="0" indent="0" algn="ctr" rtl="0">
              <a:spcBef>
                <a:spcPts val="0"/>
              </a:spcBef>
              <a:spcAft>
                <a:spcPts val="0"/>
              </a:spcAft>
              <a:buNone/>
            </a:pPr>
            <a:endParaRPr/>
          </a:p>
          <a:p>
            <a:pPr marL="0" lvl="0" indent="0" algn="ctr" rtl="0">
              <a:spcBef>
                <a:spcPts val="0"/>
              </a:spcBef>
              <a:spcAft>
                <a:spcPts val="0"/>
              </a:spcAft>
              <a:buNone/>
            </a:pPr>
            <a:r>
              <a:rPr lang="en"/>
              <a:t>hello@mail.com</a:t>
            </a:r>
            <a:endParaRPr/>
          </a:p>
          <a:p>
            <a:pPr marL="0" lvl="0" indent="0" algn="ctr" rtl="0">
              <a:spcBef>
                <a:spcPts val="0"/>
              </a:spcBef>
              <a:spcAft>
                <a:spcPts val="0"/>
              </a:spcAft>
              <a:buNone/>
            </a:pPr>
            <a:r>
              <a:rPr lang="en"/>
              <a:t>555-111-222</a:t>
            </a:r>
            <a:endParaRPr/>
          </a:p>
          <a:p>
            <a:pPr marL="0" lvl="0" indent="0" algn="ctr" rtl="0">
              <a:spcBef>
                <a:spcPts val="0"/>
              </a:spcBef>
              <a:spcAft>
                <a:spcPts val="0"/>
              </a:spcAft>
              <a:buNone/>
            </a:pPr>
            <a:r>
              <a:rPr lang="en"/>
              <a:t>mydomain.com</a:t>
            </a:r>
            <a:endParaRPr/>
          </a:p>
          <a:p>
            <a:pPr marL="0" lvl="0" indent="0" algn="ctr"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2" name="Title 1">
            <a:extLst>
              <a:ext uri="{FF2B5EF4-FFF2-40B4-BE49-F238E27FC236}">
                <a16:creationId xmlns:a16="http://schemas.microsoft.com/office/drawing/2014/main" id="{CEAE1A38-D6F8-0397-2E63-867855925995}"/>
              </a:ext>
            </a:extLst>
          </p:cNvPr>
          <p:cNvSpPr>
            <a:spLocks noGrp="1"/>
          </p:cNvSpPr>
          <p:nvPr>
            <p:ph type="title"/>
          </p:nvPr>
        </p:nvSpPr>
        <p:spPr>
          <a:xfrm>
            <a:off x="885825" y="-1324800"/>
            <a:ext cx="10648950" cy="1324800"/>
          </a:xfrm>
        </p:spPr>
        <p:txBody>
          <a:bodyPr spcFirstLastPara="1" wrap="square" lIns="121900" tIns="121900" rIns="121900" bIns="121900" anchor="b" anchorCtr="0">
            <a:noAutofit/>
          </a:bodyPr>
          <a:lstStyle/>
          <a:p>
            <a:r>
              <a:rPr lang="en-US" dirty="0"/>
              <a:t>Map of Maryland Tribes</a:t>
            </a:r>
          </a:p>
        </p:txBody>
      </p:sp>
      <p:pic>
        <p:nvPicPr>
          <p:cNvPr id="137" name="Google Shape;137;p19" descr="Map of Maryland's tribes"/>
          <p:cNvPicPr preferRelativeResize="0"/>
          <p:nvPr/>
        </p:nvPicPr>
        <p:blipFill rotWithShape="1">
          <a:blip r:embed="rId3">
            <a:alphaModFix/>
          </a:blip>
          <a:srcRect t="2922"/>
          <a:stretch/>
        </p:blipFill>
        <p:spPr>
          <a:xfrm>
            <a:off x="266075" y="0"/>
            <a:ext cx="10466141" cy="6857999"/>
          </a:xfrm>
          <a:prstGeom prst="rect">
            <a:avLst/>
          </a:prstGeom>
          <a:noFill/>
          <a:ln>
            <a:noFill/>
          </a:ln>
        </p:spPr>
      </p:pic>
      <p:sp>
        <p:nvSpPr>
          <p:cNvPr id="138" name="Google Shape;138;p19">
            <a:extLst>
              <a:ext uri="{C183D7F6-B498-43B3-948B-1728B52AA6E4}">
                <adec:decorative xmlns:adec="http://schemas.microsoft.com/office/drawing/2017/decorative" val="1"/>
              </a:ext>
            </a:extLst>
          </p:cNvPr>
          <p:cNvSpPr/>
          <p:nvPr/>
        </p:nvSpPr>
        <p:spPr>
          <a:xfrm>
            <a:off x="9353225" y="4548750"/>
            <a:ext cx="139500" cy="1395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tamaran Medium"/>
              <a:ea typeface="Catamaran Medium"/>
              <a:cs typeface="Catamaran Medium"/>
              <a:sym typeface="Catamaran Medium"/>
            </a:endParaRPr>
          </a:p>
        </p:txBody>
      </p:sp>
      <p:pic>
        <p:nvPicPr>
          <p:cNvPr id="139" name="Google Shape;139;p19" descr="a gold arrow pointing to the right is on a white background (Provided by Tenor)"/>
          <p:cNvPicPr preferRelativeResize="0"/>
          <p:nvPr/>
        </p:nvPicPr>
        <p:blipFill rotWithShape="1">
          <a:blip r:embed="rId4">
            <a:alphaModFix/>
          </a:blip>
          <a:srcRect l="24507" t="23065" r="21333" b="29110"/>
          <a:stretch/>
        </p:blipFill>
        <p:spPr>
          <a:xfrm flipH="1">
            <a:off x="10732225" y="4223275"/>
            <a:ext cx="1534350" cy="10693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grpSp>
        <p:nvGrpSpPr>
          <p:cNvPr id="373" name="Google Shape;373;p37">
            <a:extLst>
              <a:ext uri="{C183D7F6-B498-43B3-948B-1728B52AA6E4}">
                <adec:decorative xmlns:adec="http://schemas.microsoft.com/office/drawing/2017/decorative" val="1"/>
              </a:ext>
            </a:extLst>
          </p:cNvPr>
          <p:cNvGrpSpPr/>
          <p:nvPr/>
        </p:nvGrpSpPr>
        <p:grpSpPr>
          <a:xfrm>
            <a:off x="-304803" y="3681556"/>
            <a:ext cx="2884301" cy="3374046"/>
            <a:chOff x="138469" y="3238672"/>
            <a:chExt cx="3246990" cy="3798318"/>
          </a:xfrm>
        </p:grpSpPr>
        <p:pic>
          <p:nvPicPr>
            <p:cNvPr id="374" name="Google Shape;374;p37" descr="A globe with a black background&#10;&#10;Description automatically generated"/>
            <p:cNvPicPr preferRelativeResize="0"/>
            <p:nvPr/>
          </p:nvPicPr>
          <p:blipFill rotWithShape="1">
            <a:blip r:embed="rId3">
              <a:alphaModFix/>
            </a:blip>
            <a:srcRect/>
            <a:stretch/>
          </p:blipFill>
          <p:spPr>
            <a:xfrm>
              <a:off x="138469" y="3238672"/>
              <a:ext cx="2485252" cy="3798318"/>
            </a:xfrm>
            <a:prstGeom prst="rect">
              <a:avLst/>
            </a:prstGeom>
            <a:noFill/>
            <a:ln>
              <a:noFill/>
            </a:ln>
          </p:spPr>
        </p:pic>
        <p:pic>
          <p:nvPicPr>
            <p:cNvPr id="375" name="Google Shape;375;p37" descr="A close up of a compass&#10;&#10;Description automatically generated"/>
            <p:cNvPicPr preferRelativeResize="0"/>
            <p:nvPr/>
          </p:nvPicPr>
          <p:blipFill rotWithShape="1">
            <a:blip r:embed="rId4">
              <a:alphaModFix/>
            </a:blip>
            <a:srcRect/>
            <a:stretch/>
          </p:blipFill>
          <p:spPr>
            <a:xfrm>
              <a:off x="2083492" y="5921693"/>
              <a:ext cx="1301967" cy="971318"/>
            </a:xfrm>
            <a:prstGeom prst="rect">
              <a:avLst/>
            </a:prstGeom>
            <a:noFill/>
            <a:ln>
              <a:noFill/>
            </a:ln>
          </p:spPr>
        </p:pic>
      </p:grpSp>
      <p:sp>
        <p:nvSpPr>
          <p:cNvPr id="352" name="Google Shape;352;p37"/>
          <p:cNvSpPr txBox="1">
            <a:spLocks noGrp="1"/>
          </p:cNvSpPr>
          <p:nvPr>
            <p:ph type="title"/>
          </p:nvPr>
        </p:nvSpPr>
        <p:spPr>
          <a:xfrm>
            <a:off x="380025" y="116300"/>
            <a:ext cx="11432100" cy="991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Today is Monday March 6th.</a:t>
            </a:r>
            <a:endParaRPr/>
          </a:p>
        </p:txBody>
      </p:sp>
      <p:sp>
        <p:nvSpPr>
          <p:cNvPr id="356" name="Google Shape;356;p37"/>
          <p:cNvSpPr txBox="1">
            <a:spLocks noGrp="1"/>
          </p:cNvSpPr>
          <p:nvPr>
            <p:ph type="title" idx="5"/>
          </p:nvPr>
        </p:nvSpPr>
        <p:spPr>
          <a:xfrm>
            <a:off x="628800" y="1430150"/>
            <a:ext cx="3164700" cy="541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Check List</a:t>
            </a:r>
            <a:endParaRPr/>
          </a:p>
        </p:txBody>
      </p:sp>
      <p:sp>
        <p:nvSpPr>
          <p:cNvPr id="359" name="Google Shape;359;p37"/>
          <p:cNvSpPr txBox="1">
            <a:spLocks noGrp="1"/>
          </p:cNvSpPr>
          <p:nvPr>
            <p:ph type="subTitle" idx="9"/>
          </p:nvPr>
        </p:nvSpPr>
        <p:spPr>
          <a:xfrm>
            <a:off x="628800" y="2260850"/>
            <a:ext cx="3027300" cy="1823400"/>
          </a:xfrm>
          <a:prstGeom prst="rect">
            <a:avLst/>
          </a:prstGeom>
        </p:spPr>
        <p:txBody>
          <a:bodyPr spcFirstLastPara="1" wrap="square" lIns="121900" tIns="121900" rIns="121900" bIns="121900" anchor="t" anchorCtr="0">
            <a:noAutofit/>
          </a:bodyPr>
          <a:lstStyle/>
          <a:p>
            <a:pPr marL="457200" lvl="0" indent="-349250" algn="l" rtl="0">
              <a:spcBef>
                <a:spcPts val="0"/>
              </a:spcBef>
              <a:spcAft>
                <a:spcPts val="0"/>
              </a:spcAft>
              <a:buSzPts val="1900"/>
              <a:buChar char="➢"/>
            </a:pPr>
            <a:r>
              <a:rPr lang="en"/>
              <a:t>Something here.</a:t>
            </a:r>
            <a:endParaRPr/>
          </a:p>
          <a:p>
            <a:pPr marL="457200" lvl="0" indent="-349250" algn="l" rtl="0">
              <a:spcBef>
                <a:spcPts val="0"/>
              </a:spcBef>
              <a:spcAft>
                <a:spcPts val="0"/>
              </a:spcAft>
              <a:buSzPts val="1900"/>
              <a:buChar char="➢"/>
            </a:pPr>
            <a:r>
              <a:rPr lang="en"/>
              <a:t>Something else here</a:t>
            </a:r>
            <a:endParaRPr/>
          </a:p>
          <a:p>
            <a:pPr marL="457200" lvl="0" indent="-349250" algn="l" rtl="0">
              <a:spcBef>
                <a:spcPts val="0"/>
              </a:spcBef>
              <a:spcAft>
                <a:spcPts val="0"/>
              </a:spcAft>
              <a:buSzPts val="1900"/>
              <a:buChar char="➢"/>
            </a:pPr>
            <a:r>
              <a:rPr lang="en"/>
              <a:t>And a third thing here.</a:t>
            </a:r>
            <a:endParaRPr/>
          </a:p>
        </p:txBody>
      </p:sp>
      <p:sp>
        <p:nvSpPr>
          <p:cNvPr id="354" name="Google Shape;354;p37"/>
          <p:cNvSpPr txBox="1">
            <a:spLocks noGrp="1"/>
          </p:cNvSpPr>
          <p:nvPr>
            <p:ph type="title" idx="3"/>
          </p:nvPr>
        </p:nvSpPr>
        <p:spPr>
          <a:xfrm>
            <a:off x="4514850" y="1430150"/>
            <a:ext cx="3145200" cy="541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Quote of the Day</a:t>
            </a:r>
            <a:endParaRPr/>
          </a:p>
        </p:txBody>
      </p:sp>
      <p:sp>
        <p:nvSpPr>
          <p:cNvPr id="358" name="Google Shape;358;p37"/>
          <p:cNvSpPr txBox="1">
            <a:spLocks noGrp="1"/>
          </p:cNvSpPr>
          <p:nvPr>
            <p:ph type="subTitle" idx="8"/>
          </p:nvPr>
        </p:nvSpPr>
        <p:spPr>
          <a:xfrm>
            <a:off x="4977475" y="2230225"/>
            <a:ext cx="2289000" cy="991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Do the best you can until you know better. Then when you know better, do better.</a:t>
            </a:r>
            <a:endParaRPr/>
          </a:p>
        </p:txBody>
      </p:sp>
      <p:sp>
        <p:nvSpPr>
          <p:cNvPr id="363" name="Google Shape;363;p37"/>
          <p:cNvSpPr txBox="1"/>
          <p:nvPr/>
        </p:nvSpPr>
        <p:spPr>
          <a:xfrm>
            <a:off x="4703750" y="3259150"/>
            <a:ext cx="2175000" cy="34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50">
                <a:solidFill>
                  <a:srgbClr val="181818"/>
                </a:solidFill>
                <a:latin typeface="Merriweather"/>
                <a:ea typeface="Merriweather"/>
                <a:cs typeface="Merriweather"/>
                <a:sym typeface="Merriweather"/>
              </a:rPr>
              <a:t>― </a:t>
            </a:r>
            <a:r>
              <a:rPr lang="en" sz="1050" b="1">
                <a:solidFill>
                  <a:srgbClr val="333333"/>
                </a:solidFill>
                <a:latin typeface="Lato"/>
                <a:ea typeface="Lato"/>
                <a:cs typeface="Lato"/>
                <a:sym typeface="Lato"/>
              </a:rPr>
              <a:t>Maya Angelou</a:t>
            </a:r>
            <a:endParaRPr/>
          </a:p>
        </p:txBody>
      </p:sp>
      <p:grpSp>
        <p:nvGrpSpPr>
          <p:cNvPr id="360" name="Google Shape;360;p37">
            <a:extLst>
              <a:ext uri="{C183D7F6-B498-43B3-948B-1728B52AA6E4}">
                <adec:decorative xmlns:adec="http://schemas.microsoft.com/office/drawing/2017/decorative" val="1"/>
              </a:ext>
            </a:extLst>
          </p:cNvPr>
          <p:cNvGrpSpPr/>
          <p:nvPr/>
        </p:nvGrpSpPr>
        <p:grpSpPr>
          <a:xfrm>
            <a:off x="7113106" y="3069617"/>
            <a:ext cx="477891" cy="336651"/>
            <a:chOff x="621403" y="597265"/>
            <a:chExt cx="1588204" cy="1118814"/>
          </a:xfrm>
        </p:grpSpPr>
        <p:sp>
          <p:nvSpPr>
            <p:cNvPr id="361" name="Google Shape;361;p37"/>
            <p:cNvSpPr/>
            <p:nvPr/>
          </p:nvSpPr>
          <p:spPr>
            <a:xfrm>
              <a:off x="1448058"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37"/>
            <p:cNvSpPr/>
            <p:nvPr/>
          </p:nvSpPr>
          <p:spPr>
            <a:xfrm>
              <a:off x="621403"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55" name="Google Shape;355;p37"/>
          <p:cNvSpPr txBox="1">
            <a:spLocks noGrp="1"/>
          </p:cNvSpPr>
          <p:nvPr>
            <p:ph type="title" idx="4"/>
          </p:nvPr>
        </p:nvSpPr>
        <p:spPr>
          <a:xfrm>
            <a:off x="4613800" y="4236700"/>
            <a:ext cx="2977200" cy="541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We will need</a:t>
            </a:r>
            <a:endParaRPr/>
          </a:p>
        </p:txBody>
      </p:sp>
      <p:grpSp>
        <p:nvGrpSpPr>
          <p:cNvPr id="364" name="Google Shape;364;p37">
            <a:extLst>
              <a:ext uri="{C183D7F6-B498-43B3-948B-1728B52AA6E4}">
                <adec:decorative xmlns:adec="http://schemas.microsoft.com/office/drawing/2017/decorative" val="1"/>
              </a:ext>
            </a:extLst>
          </p:cNvPr>
          <p:cNvGrpSpPr/>
          <p:nvPr/>
        </p:nvGrpSpPr>
        <p:grpSpPr>
          <a:xfrm>
            <a:off x="5053533" y="5204559"/>
            <a:ext cx="892272" cy="680305"/>
            <a:chOff x="1502275" y="3638775"/>
            <a:chExt cx="292625" cy="216375"/>
          </a:xfrm>
        </p:grpSpPr>
        <p:sp>
          <p:nvSpPr>
            <p:cNvPr id="365" name="Google Shape;365;p37"/>
            <p:cNvSpPr/>
            <p:nvPr/>
          </p:nvSpPr>
          <p:spPr>
            <a:xfrm>
              <a:off x="1502275" y="3658850"/>
              <a:ext cx="292625" cy="196300"/>
            </a:xfrm>
            <a:custGeom>
              <a:avLst/>
              <a:gdLst/>
              <a:ahLst/>
              <a:cxnLst/>
              <a:rect l="l" t="t" r="r" b="b"/>
              <a:pathLst>
                <a:path w="11705" h="7852" extrusionOk="0">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6" name="Google Shape;366;p37"/>
            <p:cNvSpPr/>
            <p:nvPr/>
          </p:nvSpPr>
          <p:spPr>
            <a:xfrm>
              <a:off x="1535275" y="3638775"/>
              <a:ext cx="226625" cy="169525"/>
            </a:xfrm>
            <a:custGeom>
              <a:avLst/>
              <a:gdLst/>
              <a:ahLst/>
              <a:cxnLst/>
              <a:rect l="l" t="t" r="r" b="b"/>
              <a:pathLst>
                <a:path w="9065" h="6781" extrusionOk="0">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7" name="Google Shape;367;p37"/>
            <p:cNvSpPr/>
            <p:nvPr/>
          </p:nvSpPr>
          <p:spPr>
            <a:xfrm>
              <a:off x="1675350" y="3691850"/>
              <a:ext cx="46400" cy="10300"/>
            </a:xfrm>
            <a:custGeom>
              <a:avLst/>
              <a:gdLst/>
              <a:ahLst/>
              <a:cxnLst/>
              <a:rect l="l" t="t" r="r" b="b"/>
              <a:pathLst>
                <a:path w="1856" h="412" extrusionOk="0">
                  <a:moveTo>
                    <a:pt x="0" y="1"/>
                  </a:moveTo>
                  <a:lnTo>
                    <a:pt x="0" y="411"/>
                  </a:lnTo>
                  <a:lnTo>
                    <a:pt x="1856" y="411"/>
                  </a:lnTo>
                  <a:lnTo>
                    <a:pt x="185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8" name="Google Shape;368;p37"/>
            <p:cNvSpPr/>
            <p:nvPr/>
          </p:nvSpPr>
          <p:spPr>
            <a:xfrm>
              <a:off x="1675350" y="3711925"/>
              <a:ext cx="46400" cy="9850"/>
            </a:xfrm>
            <a:custGeom>
              <a:avLst/>
              <a:gdLst/>
              <a:ahLst/>
              <a:cxnLst/>
              <a:rect l="l" t="t" r="r" b="b"/>
              <a:pathLst>
                <a:path w="1856" h="394" extrusionOk="0">
                  <a:moveTo>
                    <a:pt x="0" y="1"/>
                  </a:moveTo>
                  <a:lnTo>
                    <a:pt x="0" y="393"/>
                  </a:lnTo>
                  <a:lnTo>
                    <a:pt x="1856" y="393"/>
                  </a:lnTo>
                  <a:lnTo>
                    <a:pt x="185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9" name="Google Shape;369;p37"/>
            <p:cNvSpPr/>
            <p:nvPr/>
          </p:nvSpPr>
          <p:spPr>
            <a:xfrm>
              <a:off x="1675350" y="3732000"/>
              <a:ext cx="32125" cy="9825"/>
            </a:xfrm>
            <a:custGeom>
              <a:avLst/>
              <a:gdLst/>
              <a:ahLst/>
              <a:cxnLst/>
              <a:rect l="l" t="t" r="r" b="b"/>
              <a:pathLst>
                <a:path w="1285" h="393" extrusionOk="0">
                  <a:moveTo>
                    <a:pt x="0" y="0"/>
                  </a:moveTo>
                  <a:lnTo>
                    <a:pt x="0" y="393"/>
                  </a:lnTo>
                  <a:lnTo>
                    <a:pt x="1285" y="393"/>
                  </a:lnTo>
                  <a:lnTo>
                    <a:pt x="1285"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70" name="Google Shape;370;p37">
            <a:extLst>
              <a:ext uri="{C183D7F6-B498-43B3-948B-1728B52AA6E4}">
                <adec:decorative xmlns:adec="http://schemas.microsoft.com/office/drawing/2017/decorative" val="1"/>
              </a:ext>
            </a:extLst>
          </p:cNvPr>
          <p:cNvGrpSpPr/>
          <p:nvPr/>
        </p:nvGrpSpPr>
        <p:grpSpPr>
          <a:xfrm>
            <a:off x="6333779" y="5076501"/>
            <a:ext cx="817491" cy="835938"/>
            <a:chOff x="3171000" y="4021950"/>
            <a:chExt cx="268100" cy="265875"/>
          </a:xfrm>
        </p:grpSpPr>
        <p:sp>
          <p:nvSpPr>
            <p:cNvPr id="371" name="Google Shape;371;p37"/>
            <p:cNvSpPr/>
            <p:nvPr/>
          </p:nvSpPr>
          <p:spPr>
            <a:xfrm>
              <a:off x="3171000" y="4058525"/>
              <a:ext cx="230200" cy="229300"/>
            </a:xfrm>
            <a:custGeom>
              <a:avLst/>
              <a:gdLst/>
              <a:ahLst/>
              <a:cxnLst/>
              <a:rect l="l" t="t" r="r" b="b"/>
              <a:pathLst>
                <a:path w="9208" h="9172" extrusionOk="0">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2" name="Google Shape;372;p37"/>
            <p:cNvSpPr/>
            <p:nvPr/>
          </p:nvSpPr>
          <p:spPr>
            <a:xfrm>
              <a:off x="3367725" y="4021950"/>
              <a:ext cx="71375" cy="69150"/>
            </a:xfrm>
            <a:custGeom>
              <a:avLst/>
              <a:gdLst/>
              <a:ahLst/>
              <a:cxnLst/>
              <a:rect l="l" t="t" r="r" b="b"/>
              <a:pathLst>
                <a:path w="2855" h="2766" extrusionOk="0">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3" name="Google Shape;353;p37"/>
          <p:cNvSpPr txBox="1">
            <a:spLocks noGrp="1"/>
          </p:cNvSpPr>
          <p:nvPr>
            <p:ph type="title" idx="2"/>
          </p:nvPr>
        </p:nvSpPr>
        <p:spPr>
          <a:xfrm>
            <a:off x="8462650" y="1474650"/>
            <a:ext cx="3164700" cy="541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Announcements</a:t>
            </a:r>
            <a:endParaRPr/>
          </a:p>
        </p:txBody>
      </p:sp>
      <p:sp>
        <p:nvSpPr>
          <p:cNvPr id="357" name="Google Shape;357;p37"/>
          <p:cNvSpPr txBox="1">
            <a:spLocks noGrp="1"/>
          </p:cNvSpPr>
          <p:nvPr>
            <p:ph type="subTitle" idx="1"/>
          </p:nvPr>
        </p:nvSpPr>
        <p:spPr>
          <a:xfrm>
            <a:off x="8462650" y="2280950"/>
            <a:ext cx="3349500" cy="37239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a:t>Lorem ipsum dolor sit amet, consectetuer adipiscing elit. </a:t>
            </a:r>
            <a:endParaRPr/>
          </a:p>
          <a:p>
            <a:pPr marL="0" lvl="0" indent="0" algn="l" rtl="0">
              <a:spcBef>
                <a:spcPts val="0"/>
              </a:spcBef>
              <a:spcAft>
                <a:spcPts val="0"/>
              </a:spcAft>
              <a:buNone/>
            </a:pPr>
            <a:r>
              <a:rPr lang="en"/>
              <a:t>Aenean commodo ligula eget dolor.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t>Lorem ipsum dolor sit amet, consectetuer adipiscing elit. </a:t>
            </a:r>
            <a:endParaRPr/>
          </a:p>
          <a:p>
            <a:pPr marL="0" lvl="0" indent="0" algn="l" rtl="0">
              <a:spcBef>
                <a:spcPts val="0"/>
              </a:spcBef>
              <a:spcAft>
                <a:spcPts val="0"/>
              </a:spcAft>
              <a:buClr>
                <a:schemeClr val="dk1"/>
              </a:buClr>
              <a:buSzPts val="1100"/>
              <a:buFont typeface="Arial"/>
              <a:buNone/>
            </a:pPr>
            <a:r>
              <a:rPr lang="en"/>
              <a:t>Aenean commodo ligula eget dolor. Aenean massa.</a:t>
            </a:r>
            <a:endParaRPr b="1">
              <a:latin typeface="Catamaran"/>
              <a:ea typeface="Catamaran"/>
              <a:cs typeface="Catamaran"/>
              <a:sym typeface="Catamaran"/>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8"/>
          <p:cNvSpPr txBox="1">
            <a:spLocks noGrp="1"/>
          </p:cNvSpPr>
          <p:nvPr>
            <p:ph type="title"/>
          </p:nvPr>
        </p:nvSpPr>
        <p:spPr>
          <a:xfrm>
            <a:off x="2457725" y="2102125"/>
            <a:ext cx="6343800" cy="1048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5100"/>
              <a:t>Credits.</a:t>
            </a:r>
            <a:endParaRPr sz="5100"/>
          </a:p>
        </p:txBody>
      </p:sp>
      <p:sp>
        <p:nvSpPr>
          <p:cNvPr id="381" name="Google Shape;381;p38"/>
          <p:cNvSpPr txBox="1">
            <a:spLocks noGrp="1"/>
          </p:cNvSpPr>
          <p:nvPr>
            <p:ph type="subTitle" idx="1"/>
          </p:nvPr>
        </p:nvSpPr>
        <p:spPr>
          <a:xfrm>
            <a:off x="2457725" y="3303025"/>
            <a:ext cx="6343800" cy="2228700"/>
          </a:xfrm>
          <a:prstGeom prst="rect">
            <a:avLst/>
          </a:prstGeom>
        </p:spPr>
        <p:txBody>
          <a:bodyPr spcFirstLastPara="1" wrap="square" lIns="121900" tIns="121900" rIns="121900" bIns="121900" anchor="t" anchorCtr="0">
            <a:noAutofit/>
          </a:bodyPr>
          <a:lstStyle/>
          <a:p>
            <a:pPr marL="0" lvl="0" indent="0" algn="ctr" rtl="0">
              <a:lnSpc>
                <a:spcPct val="150000"/>
              </a:lnSpc>
              <a:spcBef>
                <a:spcPts val="0"/>
              </a:spcBef>
              <a:spcAft>
                <a:spcPts val="0"/>
              </a:spcAft>
              <a:buNone/>
            </a:pPr>
            <a:r>
              <a:rPr lang="en" sz="2400"/>
              <a:t>Presentation Template: </a:t>
            </a:r>
            <a:r>
              <a:rPr lang="en" sz="2400" u="sng">
                <a:solidFill>
                  <a:schemeClr val="hlink"/>
                </a:solidFill>
                <a:hlinkClick r:id="rId3"/>
              </a:rPr>
              <a:t>SlidesMania</a:t>
            </a:r>
            <a:endParaRPr sz="2400"/>
          </a:p>
          <a:p>
            <a:pPr marL="0" lvl="0" indent="0" algn="ctr" rtl="0">
              <a:lnSpc>
                <a:spcPct val="150000"/>
              </a:lnSpc>
              <a:spcBef>
                <a:spcPts val="0"/>
              </a:spcBef>
              <a:spcAft>
                <a:spcPts val="0"/>
              </a:spcAft>
              <a:buNone/>
            </a:pPr>
            <a:r>
              <a:rPr lang="en" sz="2400"/>
              <a:t>Sample Images: </a:t>
            </a:r>
            <a:r>
              <a:rPr lang="en" sz="2400" u="sng">
                <a:solidFill>
                  <a:schemeClr val="hlink"/>
                </a:solidFill>
                <a:hlinkClick r:id="rId4"/>
              </a:rPr>
              <a:t>Unsplash</a:t>
            </a:r>
            <a:endParaRPr sz="2400"/>
          </a:p>
          <a:p>
            <a:pPr marL="0" lvl="0" indent="0" algn="ctr" rtl="0">
              <a:lnSpc>
                <a:spcPct val="150000"/>
              </a:lnSpc>
              <a:spcBef>
                <a:spcPts val="0"/>
              </a:spcBef>
              <a:spcAft>
                <a:spcPts val="0"/>
              </a:spcAft>
              <a:buNone/>
            </a:pPr>
            <a:r>
              <a:rPr lang="en"/>
              <a:t>Fonts used in this presentation: Catamaran and </a:t>
            </a:r>
            <a:r>
              <a:rPr lang="en" b="1">
                <a:latin typeface="IM Fell French Canon"/>
                <a:ea typeface="IM Fell French Canon"/>
                <a:cs typeface="IM Fell French Canon"/>
                <a:sym typeface="IM Fell French Canon"/>
              </a:rPr>
              <a:t>IM Fell French Canon</a:t>
            </a:r>
            <a:endParaRPr b="1">
              <a:latin typeface="IM Fell French Canon"/>
              <a:ea typeface="IM Fell French Canon"/>
              <a:cs typeface="IM Fell French Canon"/>
              <a:sym typeface="IM Fell French Cano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5"/>
        <p:cNvGrpSpPr/>
        <p:nvPr/>
      </p:nvGrpSpPr>
      <p:grpSpPr>
        <a:xfrm>
          <a:off x="0" y="0"/>
          <a:ext cx="0" cy="0"/>
          <a:chOff x="0" y="0"/>
          <a:chExt cx="0" cy="0"/>
        </a:xfrm>
      </p:grpSpPr>
      <p:sp>
        <p:nvSpPr>
          <p:cNvPr id="386" name="Google Shape;386;p39"/>
          <p:cNvSpPr txBox="1">
            <a:spLocks noGrp="1"/>
          </p:cNvSpPr>
          <p:nvPr>
            <p:ph type="title"/>
          </p:nvPr>
        </p:nvSpPr>
        <p:spPr>
          <a:xfrm>
            <a:off x="415650" y="421101"/>
            <a:ext cx="11360700" cy="9918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5000"/>
              <a:t>Editable Icons</a:t>
            </a:r>
            <a:endParaRPr sz="5000"/>
          </a:p>
        </p:txBody>
      </p:sp>
      <p:grpSp>
        <p:nvGrpSpPr>
          <p:cNvPr id="387" name="Google Shape;387;p39">
            <a:extLst>
              <a:ext uri="{C183D7F6-B498-43B3-948B-1728B52AA6E4}">
                <adec:decorative xmlns:adec="http://schemas.microsoft.com/office/drawing/2017/decorative" val="1"/>
              </a:ext>
            </a:extLst>
          </p:cNvPr>
          <p:cNvGrpSpPr/>
          <p:nvPr/>
        </p:nvGrpSpPr>
        <p:grpSpPr>
          <a:xfrm>
            <a:off x="3570764" y="1773752"/>
            <a:ext cx="405160" cy="253589"/>
            <a:chOff x="4797800" y="1994125"/>
            <a:chExt cx="306475" cy="186025"/>
          </a:xfrm>
        </p:grpSpPr>
        <p:sp>
          <p:nvSpPr>
            <p:cNvPr id="388" name="Google Shape;388;p39"/>
            <p:cNvSpPr/>
            <p:nvPr/>
          </p:nvSpPr>
          <p:spPr>
            <a:xfrm>
              <a:off x="4837950" y="1994125"/>
              <a:ext cx="226175" cy="152575"/>
            </a:xfrm>
            <a:custGeom>
              <a:avLst/>
              <a:gdLst/>
              <a:ahLst/>
              <a:cxnLst/>
              <a:rect l="l" t="t" r="r" b="b"/>
              <a:pathLst>
                <a:path w="9047" h="6103" extrusionOk="0">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9" name="Google Shape;389;p39"/>
            <p:cNvSpPr/>
            <p:nvPr/>
          </p:nvSpPr>
          <p:spPr>
            <a:xfrm>
              <a:off x="4797800" y="2160075"/>
              <a:ext cx="306475" cy="20075"/>
            </a:xfrm>
            <a:custGeom>
              <a:avLst/>
              <a:gdLst/>
              <a:ahLst/>
              <a:cxnLst/>
              <a:rect l="l" t="t" r="r" b="b"/>
              <a:pathLst>
                <a:path w="12259" h="803" extrusionOk="0">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90" name="Google Shape;390;p39">
            <a:extLst>
              <a:ext uri="{C183D7F6-B498-43B3-948B-1728B52AA6E4}">
                <adec:decorative xmlns:adec="http://schemas.microsoft.com/office/drawing/2017/decorative" val="1"/>
              </a:ext>
            </a:extLst>
          </p:cNvPr>
          <p:cNvSpPr/>
          <p:nvPr/>
        </p:nvSpPr>
        <p:spPr>
          <a:xfrm>
            <a:off x="3013572" y="1789650"/>
            <a:ext cx="351487" cy="308322"/>
          </a:xfrm>
          <a:custGeom>
            <a:avLst/>
            <a:gdLst/>
            <a:ahLst/>
            <a:cxnLst/>
            <a:rect l="l" t="t" r="r" b="b"/>
            <a:pathLst>
              <a:path w="10635" h="9047" extrusionOk="0">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1" name="Google Shape;391;p39">
            <a:extLst>
              <a:ext uri="{C183D7F6-B498-43B3-948B-1728B52AA6E4}">
                <adec:decorative xmlns:adec="http://schemas.microsoft.com/office/drawing/2017/decorative" val="1"/>
              </a:ext>
            </a:extLst>
          </p:cNvPr>
          <p:cNvSpPr/>
          <p:nvPr/>
        </p:nvSpPr>
        <p:spPr>
          <a:xfrm>
            <a:off x="2598483" y="1706244"/>
            <a:ext cx="211156" cy="398327"/>
          </a:xfrm>
          <a:custGeom>
            <a:avLst/>
            <a:gdLst/>
            <a:ahLst/>
            <a:cxnLst/>
            <a:rect l="l" t="t" r="r" b="b"/>
            <a:pathLst>
              <a:path w="6389" h="11688" extrusionOk="0">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2" name="Google Shape;392;p39">
            <a:extLst>
              <a:ext uri="{C183D7F6-B498-43B3-948B-1728B52AA6E4}">
                <adec:decorative xmlns:adec="http://schemas.microsoft.com/office/drawing/2017/decorative" val="1"/>
              </a:ext>
            </a:extLst>
          </p:cNvPr>
          <p:cNvSpPr/>
          <p:nvPr/>
        </p:nvSpPr>
        <p:spPr>
          <a:xfrm>
            <a:off x="4125519" y="1774124"/>
            <a:ext cx="352082" cy="253589"/>
          </a:xfrm>
          <a:custGeom>
            <a:avLst/>
            <a:gdLst/>
            <a:ahLst/>
            <a:cxnLst/>
            <a:rect l="l" t="t" r="r" b="b"/>
            <a:pathLst>
              <a:path w="10653" h="7441" extrusionOk="0">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3" name="Google Shape;393;p39">
            <a:extLst>
              <a:ext uri="{C183D7F6-B498-43B3-948B-1728B52AA6E4}">
                <adec:decorative xmlns:adec="http://schemas.microsoft.com/office/drawing/2017/decorative" val="1"/>
              </a:ext>
            </a:extLst>
          </p:cNvPr>
          <p:cNvSpPr/>
          <p:nvPr/>
        </p:nvSpPr>
        <p:spPr>
          <a:xfrm>
            <a:off x="4629024" y="1731262"/>
            <a:ext cx="333805" cy="339335"/>
          </a:xfrm>
          <a:custGeom>
            <a:avLst/>
            <a:gdLst/>
            <a:ahLst/>
            <a:cxnLst/>
            <a:rect l="l" t="t" r="r" b="b"/>
            <a:pathLst>
              <a:path w="10100" h="9957" extrusionOk="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4" name="Google Shape;394;p39">
            <a:extLst>
              <a:ext uri="{C183D7F6-B498-43B3-948B-1728B52AA6E4}">
                <adec:decorative xmlns:adec="http://schemas.microsoft.com/office/drawing/2017/decorative" val="1"/>
              </a:ext>
            </a:extLst>
          </p:cNvPr>
          <p:cNvSpPr/>
          <p:nvPr/>
        </p:nvSpPr>
        <p:spPr>
          <a:xfrm>
            <a:off x="5618340" y="1764938"/>
            <a:ext cx="299003" cy="280956"/>
          </a:xfrm>
          <a:custGeom>
            <a:avLst/>
            <a:gdLst/>
            <a:ahLst/>
            <a:cxnLst/>
            <a:rect l="l" t="t" r="r" b="b"/>
            <a:pathLst>
              <a:path w="9047" h="8244" extrusionOk="0">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95" name="Google Shape;395;p39">
            <a:extLst>
              <a:ext uri="{C183D7F6-B498-43B3-948B-1728B52AA6E4}">
                <adec:decorative xmlns:adec="http://schemas.microsoft.com/office/drawing/2017/decorative" val="1"/>
              </a:ext>
            </a:extLst>
          </p:cNvPr>
          <p:cNvGrpSpPr/>
          <p:nvPr/>
        </p:nvGrpSpPr>
        <p:grpSpPr>
          <a:xfrm>
            <a:off x="6164058" y="1777777"/>
            <a:ext cx="352082" cy="254203"/>
            <a:chOff x="4250025" y="2848800"/>
            <a:chExt cx="266325" cy="186475"/>
          </a:xfrm>
        </p:grpSpPr>
        <p:sp>
          <p:nvSpPr>
            <p:cNvPr id="396" name="Google Shape;396;p39"/>
            <p:cNvSpPr/>
            <p:nvPr/>
          </p:nvSpPr>
          <p:spPr>
            <a:xfrm>
              <a:off x="4250025" y="2848800"/>
              <a:ext cx="166425" cy="149900"/>
            </a:xfrm>
            <a:custGeom>
              <a:avLst/>
              <a:gdLst/>
              <a:ahLst/>
              <a:cxnLst/>
              <a:rect l="l" t="t" r="r" b="b"/>
              <a:pathLst>
                <a:path w="6657" h="5996" extrusionOk="0">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7" name="Google Shape;397;p39"/>
            <p:cNvSpPr/>
            <p:nvPr/>
          </p:nvSpPr>
          <p:spPr>
            <a:xfrm>
              <a:off x="4349950" y="2885375"/>
              <a:ext cx="166400" cy="149900"/>
            </a:xfrm>
            <a:custGeom>
              <a:avLst/>
              <a:gdLst/>
              <a:ahLst/>
              <a:cxnLst/>
              <a:rect l="l" t="t" r="r" b="b"/>
              <a:pathLst>
                <a:path w="6656" h="5996" extrusionOk="0">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98" name="Google Shape;398;p39">
            <a:extLst>
              <a:ext uri="{C183D7F6-B498-43B3-948B-1728B52AA6E4}">
                <adec:decorative xmlns:adec="http://schemas.microsoft.com/office/drawing/2017/decorative" val="1"/>
              </a:ext>
            </a:extLst>
          </p:cNvPr>
          <p:cNvGrpSpPr/>
          <p:nvPr/>
        </p:nvGrpSpPr>
        <p:grpSpPr>
          <a:xfrm>
            <a:off x="6761406" y="1741891"/>
            <a:ext cx="343224" cy="326555"/>
            <a:chOff x="4707700" y="2822475"/>
            <a:chExt cx="259625" cy="239550"/>
          </a:xfrm>
        </p:grpSpPr>
        <p:sp>
          <p:nvSpPr>
            <p:cNvPr id="399" name="Google Shape;399;p39"/>
            <p:cNvSpPr/>
            <p:nvPr/>
          </p:nvSpPr>
          <p:spPr>
            <a:xfrm>
              <a:off x="4707700" y="2822475"/>
              <a:ext cx="259625" cy="176225"/>
            </a:xfrm>
            <a:custGeom>
              <a:avLst/>
              <a:gdLst/>
              <a:ahLst/>
              <a:cxnLst/>
              <a:rect l="l" t="t" r="r" b="b"/>
              <a:pathLst>
                <a:path w="10385" h="7049" extrusionOk="0">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0" name="Google Shape;400;p39"/>
            <p:cNvSpPr/>
            <p:nvPr/>
          </p:nvSpPr>
          <p:spPr>
            <a:xfrm>
              <a:off x="4754525" y="2991975"/>
              <a:ext cx="39725" cy="39725"/>
            </a:xfrm>
            <a:custGeom>
              <a:avLst/>
              <a:gdLst/>
              <a:ahLst/>
              <a:cxnLst/>
              <a:rect l="l" t="t" r="r" b="b"/>
              <a:pathLst>
                <a:path w="1589" h="1589" extrusionOk="0">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1" name="Google Shape;401;p39"/>
            <p:cNvSpPr/>
            <p:nvPr/>
          </p:nvSpPr>
          <p:spPr>
            <a:xfrm>
              <a:off x="4719750" y="3031675"/>
              <a:ext cx="29900" cy="30350"/>
            </a:xfrm>
            <a:custGeom>
              <a:avLst/>
              <a:gdLst/>
              <a:ahLst/>
              <a:cxnLst/>
              <a:rect l="l" t="t" r="r" b="b"/>
              <a:pathLst>
                <a:path w="1196" h="1214" extrusionOk="0">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02" name="Google Shape;402;p39">
            <a:extLst>
              <a:ext uri="{C183D7F6-B498-43B3-948B-1728B52AA6E4}">
                <adec:decorative xmlns:adec="http://schemas.microsoft.com/office/drawing/2017/decorative" val="1"/>
              </a:ext>
            </a:extLst>
          </p:cNvPr>
          <p:cNvSpPr/>
          <p:nvPr/>
        </p:nvSpPr>
        <p:spPr>
          <a:xfrm>
            <a:off x="7235378" y="1745476"/>
            <a:ext cx="340878" cy="320045"/>
          </a:xfrm>
          <a:custGeom>
            <a:avLst/>
            <a:gdLst/>
            <a:ahLst/>
            <a:cxnLst/>
            <a:rect l="l" t="t" r="r" b="b"/>
            <a:pathLst>
              <a:path w="10314" h="9391" extrusionOk="0">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3" name="Google Shape;403;p39">
            <a:extLst>
              <a:ext uri="{C183D7F6-B498-43B3-948B-1728B52AA6E4}">
                <adec:decorative xmlns:adec="http://schemas.microsoft.com/office/drawing/2017/decorative" val="1"/>
              </a:ext>
            </a:extLst>
          </p:cNvPr>
          <p:cNvSpPr/>
          <p:nvPr/>
        </p:nvSpPr>
        <p:spPr>
          <a:xfrm>
            <a:off x="7758873" y="1778333"/>
            <a:ext cx="352082" cy="254203"/>
          </a:xfrm>
          <a:custGeom>
            <a:avLst/>
            <a:gdLst/>
            <a:ahLst/>
            <a:cxnLst/>
            <a:rect l="l" t="t" r="r" b="b"/>
            <a:pathLst>
              <a:path w="10653" h="7459" extrusionOk="0">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04" name="Google Shape;404;p39">
            <a:extLst>
              <a:ext uri="{C183D7F6-B498-43B3-948B-1728B52AA6E4}">
                <adec:decorative xmlns:adec="http://schemas.microsoft.com/office/drawing/2017/decorative" val="1"/>
              </a:ext>
            </a:extLst>
          </p:cNvPr>
          <p:cNvGrpSpPr/>
          <p:nvPr/>
        </p:nvGrpSpPr>
        <p:grpSpPr>
          <a:xfrm>
            <a:off x="8396572" y="1705391"/>
            <a:ext cx="351487" cy="398940"/>
            <a:chOff x="6425500" y="2795700"/>
            <a:chExt cx="265875" cy="292650"/>
          </a:xfrm>
        </p:grpSpPr>
        <p:sp>
          <p:nvSpPr>
            <p:cNvPr id="405" name="Google Shape;405;p39"/>
            <p:cNvSpPr/>
            <p:nvPr/>
          </p:nvSpPr>
          <p:spPr>
            <a:xfrm>
              <a:off x="6425500" y="2795700"/>
              <a:ext cx="265875" cy="292650"/>
            </a:xfrm>
            <a:custGeom>
              <a:avLst/>
              <a:gdLst/>
              <a:ahLst/>
              <a:cxnLst/>
              <a:rect l="l" t="t" r="r" b="b"/>
              <a:pathLst>
                <a:path w="10635" h="11706" extrusionOk="0">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 name="Google Shape;406;p39"/>
            <p:cNvSpPr/>
            <p:nvPr/>
          </p:nvSpPr>
          <p:spPr>
            <a:xfrm>
              <a:off x="6515150" y="2868425"/>
              <a:ext cx="86575" cy="87000"/>
            </a:xfrm>
            <a:custGeom>
              <a:avLst/>
              <a:gdLst/>
              <a:ahLst/>
              <a:cxnLst/>
              <a:rect l="l" t="t" r="r" b="b"/>
              <a:pathLst>
                <a:path w="3463" h="3480" extrusionOk="0">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07" name="Google Shape;407;p39">
            <a:extLst>
              <a:ext uri="{C183D7F6-B498-43B3-948B-1728B52AA6E4}">
                <adec:decorative xmlns:adec="http://schemas.microsoft.com/office/drawing/2017/decorative" val="1"/>
              </a:ext>
            </a:extLst>
          </p:cNvPr>
          <p:cNvSpPr/>
          <p:nvPr/>
        </p:nvSpPr>
        <p:spPr>
          <a:xfrm>
            <a:off x="8894278" y="1737892"/>
            <a:ext cx="352677" cy="335654"/>
          </a:xfrm>
          <a:custGeom>
            <a:avLst/>
            <a:gdLst/>
            <a:ahLst/>
            <a:cxnLst/>
            <a:rect l="l" t="t" r="r" b="b"/>
            <a:pathLst>
              <a:path w="10671" h="9849" extrusionOk="0">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08" name="Google Shape;408;p39">
            <a:extLst>
              <a:ext uri="{C183D7F6-B498-43B3-948B-1728B52AA6E4}">
                <adec:decorative xmlns:adec="http://schemas.microsoft.com/office/drawing/2017/decorative" val="1"/>
              </a:ext>
            </a:extLst>
          </p:cNvPr>
          <p:cNvGrpSpPr/>
          <p:nvPr/>
        </p:nvGrpSpPr>
        <p:grpSpPr>
          <a:xfrm>
            <a:off x="9474618" y="1760035"/>
            <a:ext cx="350297" cy="290464"/>
            <a:chOff x="5549875" y="2418425"/>
            <a:chExt cx="264975" cy="213075"/>
          </a:xfrm>
        </p:grpSpPr>
        <p:sp>
          <p:nvSpPr>
            <p:cNvPr id="409" name="Google Shape;409;p39"/>
            <p:cNvSpPr/>
            <p:nvPr/>
          </p:nvSpPr>
          <p:spPr>
            <a:xfrm>
              <a:off x="5549875" y="2576925"/>
              <a:ext cx="42400" cy="54575"/>
            </a:xfrm>
            <a:custGeom>
              <a:avLst/>
              <a:gdLst/>
              <a:ahLst/>
              <a:cxnLst/>
              <a:rect l="l" t="t" r="r" b="b"/>
              <a:pathLst>
                <a:path w="1696" h="2183" extrusionOk="0">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 name="Google Shape;410;p39"/>
            <p:cNvSpPr/>
            <p:nvPr/>
          </p:nvSpPr>
          <p:spPr>
            <a:xfrm>
              <a:off x="5576175" y="2418425"/>
              <a:ext cx="238675" cy="211200"/>
            </a:xfrm>
            <a:custGeom>
              <a:avLst/>
              <a:gdLst/>
              <a:ahLst/>
              <a:cxnLst/>
              <a:rect l="l" t="t" r="r" b="b"/>
              <a:pathLst>
                <a:path w="9547" h="8448" extrusionOk="0">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1" name="Google Shape;411;p39">
            <a:extLst>
              <a:ext uri="{C183D7F6-B498-43B3-948B-1728B52AA6E4}">
                <adec:decorative xmlns:adec="http://schemas.microsoft.com/office/drawing/2017/decorative" val="1"/>
              </a:ext>
            </a:extLst>
          </p:cNvPr>
          <p:cNvSpPr/>
          <p:nvPr/>
        </p:nvSpPr>
        <p:spPr>
          <a:xfrm>
            <a:off x="2620588" y="2368871"/>
            <a:ext cx="166936" cy="380674"/>
          </a:xfrm>
          <a:custGeom>
            <a:avLst/>
            <a:gdLst/>
            <a:ahLst/>
            <a:cxnLst/>
            <a:rect l="l" t="t" r="r" b="b"/>
            <a:pathLst>
              <a:path w="5051" h="11170" extrusionOk="0">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12" name="Google Shape;412;p39">
            <a:extLst>
              <a:ext uri="{C183D7F6-B498-43B3-948B-1728B52AA6E4}">
                <adec:decorative xmlns:adec="http://schemas.microsoft.com/office/drawing/2017/decorative" val="1"/>
              </a:ext>
            </a:extLst>
          </p:cNvPr>
          <p:cNvGrpSpPr/>
          <p:nvPr/>
        </p:nvGrpSpPr>
        <p:grpSpPr>
          <a:xfrm>
            <a:off x="3570694" y="2404542"/>
            <a:ext cx="299598" cy="308322"/>
            <a:chOff x="3739275" y="2525850"/>
            <a:chExt cx="226625" cy="226175"/>
          </a:xfrm>
        </p:grpSpPr>
        <p:sp>
          <p:nvSpPr>
            <p:cNvPr id="413" name="Google Shape;413;p39"/>
            <p:cNvSpPr/>
            <p:nvPr/>
          </p:nvSpPr>
          <p:spPr>
            <a:xfrm>
              <a:off x="3779425" y="2525850"/>
              <a:ext cx="20100" cy="40150"/>
            </a:xfrm>
            <a:custGeom>
              <a:avLst/>
              <a:gdLst/>
              <a:ahLst/>
              <a:cxnLst/>
              <a:rect l="l" t="t" r="r" b="b"/>
              <a:pathLst>
                <a:path w="804" h="1606" extrusionOk="0">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 name="Google Shape;414;p39"/>
            <p:cNvSpPr/>
            <p:nvPr/>
          </p:nvSpPr>
          <p:spPr>
            <a:xfrm>
              <a:off x="3739275" y="2605675"/>
              <a:ext cx="226625" cy="146350"/>
            </a:xfrm>
            <a:custGeom>
              <a:avLst/>
              <a:gdLst/>
              <a:ahLst/>
              <a:cxnLst/>
              <a:rect l="l" t="t" r="r" b="b"/>
              <a:pathLst>
                <a:path w="9065" h="5854" extrusionOk="0">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5" name="Google Shape;415;p39"/>
            <p:cNvSpPr/>
            <p:nvPr/>
          </p:nvSpPr>
          <p:spPr>
            <a:xfrm>
              <a:off x="3905675" y="2525850"/>
              <a:ext cx="20100" cy="40150"/>
            </a:xfrm>
            <a:custGeom>
              <a:avLst/>
              <a:gdLst/>
              <a:ahLst/>
              <a:cxnLst/>
              <a:rect l="l" t="t" r="r" b="b"/>
              <a:pathLst>
                <a:path w="804" h="1606" extrusionOk="0">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 name="Google Shape;416;p39"/>
            <p:cNvSpPr/>
            <p:nvPr/>
          </p:nvSpPr>
          <p:spPr>
            <a:xfrm>
              <a:off x="3739275" y="2545900"/>
              <a:ext cx="226625" cy="46425"/>
            </a:xfrm>
            <a:custGeom>
              <a:avLst/>
              <a:gdLst/>
              <a:ahLst/>
              <a:cxnLst/>
              <a:rect l="l" t="t" r="r" b="b"/>
              <a:pathLst>
                <a:path w="9065" h="1857" extrusionOk="0">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17" name="Google Shape;417;p39">
            <a:extLst>
              <a:ext uri="{C183D7F6-B498-43B3-948B-1728B52AA6E4}">
                <adec:decorative xmlns:adec="http://schemas.microsoft.com/office/drawing/2017/decorative" val="1"/>
              </a:ext>
            </a:extLst>
          </p:cNvPr>
          <p:cNvGrpSpPr/>
          <p:nvPr/>
        </p:nvGrpSpPr>
        <p:grpSpPr>
          <a:xfrm>
            <a:off x="3043876" y="2377772"/>
            <a:ext cx="272464" cy="361861"/>
            <a:chOff x="4518575" y="2506200"/>
            <a:chExt cx="206100" cy="265450"/>
          </a:xfrm>
        </p:grpSpPr>
        <p:sp>
          <p:nvSpPr>
            <p:cNvPr id="418" name="Google Shape;418;p39"/>
            <p:cNvSpPr/>
            <p:nvPr/>
          </p:nvSpPr>
          <p:spPr>
            <a:xfrm>
              <a:off x="4518575" y="2506200"/>
              <a:ext cx="206100" cy="265450"/>
            </a:xfrm>
            <a:custGeom>
              <a:avLst/>
              <a:gdLst/>
              <a:ahLst/>
              <a:cxnLst/>
              <a:rect l="l" t="t" r="r" b="b"/>
              <a:pathLst>
                <a:path w="8244" h="10618" extrusionOk="0">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9" name="Google Shape;419;p39"/>
            <p:cNvSpPr/>
            <p:nvPr/>
          </p:nvSpPr>
          <p:spPr>
            <a:xfrm>
              <a:off x="4628300" y="2555725"/>
              <a:ext cx="56225" cy="13400"/>
            </a:xfrm>
            <a:custGeom>
              <a:avLst/>
              <a:gdLst/>
              <a:ahLst/>
              <a:cxnLst/>
              <a:rect l="l" t="t" r="r" b="b"/>
              <a:pathLst>
                <a:path w="2249" h="536" extrusionOk="0">
                  <a:moveTo>
                    <a:pt x="0" y="0"/>
                  </a:moveTo>
                  <a:lnTo>
                    <a:pt x="0" y="536"/>
                  </a:lnTo>
                  <a:lnTo>
                    <a:pt x="2249" y="536"/>
                  </a:lnTo>
                  <a:lnTo>
                    <a:pt x="2249"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0" name="Google Shape;420;p39"/>
            <p:cNvSpPr/>
            <p:nvPr/>
          </p:nvSpPr>
          <p:spPr>
            <a:xfrm>
              <a:off x="4628300" y="2608800"/>
              <a:ext cx="56225" cy="13425"/>
            </a:xfrm>
            <a:custGeom>
              <a:avLst/>
              <a:gdLst/>
              <a:ahLst/>
              <a:cxnLst/>
              <a:rect l="l" t="t" r="r" b="b"/>
              <a:pathLst>
                <a:path w="2249" h="537" extrusionOk="0">
                  <a:moveTo>
                    <a:pt x="0" y="1"/>
                  </a:moveTo>
                  <a:lnTo>
                    <a:pt x="0" y="536"/>
                  </a:lnTo>
                  <a:lnTo>
                    <a:pt x="2249" y="536"/>
                  </a:lnTo>
                  <a:lnTo>
                    <a:pt x="2249"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1" name="Google Shape;421;p39"/>
            <p:cNvSpPr/>
            <p:nvPr/>
          </p:nvSpPr>
          <p:spPr>
            <a:xfrm>
              <a:off x="4628300" y="2715425"/>
              <a:ext cx="56225" cy="13400"/>
            </a:xfrm>
            <a:custGeom>
              <a:avLst/>
              <a:gdLst/>
              <a:ahLst/>
              <a:cxnLst/>
              <a:rect l="l" t="t" r="r" b="b"/>
              <a:pathLst>
                <a:path w="2249" h="536" extrusionOk="0">
                  <a:moveTo>
                    <a:pt x="0" y="0"/>
                  </a:moveTo>
                  <a:lnTo>
                    <a:pt x="0" y="535"/>
                  </a:lnTo>
                  <a:lnTo>
                    <a:pt x="2249" y="535"/>
                  </a:lnTo>
                  <a:lnTo>
                    <a:pt x="2249"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2" name="Google Shape;422;p39"/>
            <p:cNvSpPr/>
            <p:nvPr/>
          </p:nvSpPr>
          <p:spPr>
            <a:xfrm>
              <a:off x="4628300" y="2662325"/>
              <a:ext cx="56225" cy="12975"/>
            </a:xfrm>
            <a:custGeom>
              <a:avLst/>
              <a:gdLst/>
              <a:ahLst/>
              <a:cxnLst/>
              <a:rect l="l" t="t" r="r" b="b"/>
              <a:pathLst>
                <a:path w="2249" h="519" extrusionOk="0">
                  <a:moveTo>
                    <a:pt x="0" y="1"/>
                  </a:moveTo>
                  <a:lnTo>
                    <a:pt x="0" y="518"/>
                  </a:lnTo>
                  <a:lnTo>
                    <a:pt x="2249" y="518"/>
                  </a:lnTo>
                  <a:lnTo>
                    <a:pt x="2249"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3" name="Google Shape;423;p39"/>
            <p:cNvSpPr/>
            <p:nvPr/>
          </p:nvSpPr>
          <p:spPr>
            <a:xfrm>
              <a:off x="4558275" y="2539225"/>
              <a:ext cx="49525" cy="40600"/>
            </a:xfrm>
            <a:custGeom>
              <a:avLst/>
              <a:gdLst/>
              <a:ahLst/>
              <a:cxnLst/>
              <a:rect l="l" t="t" r="r" b="b"/>
              <a:pathLst>
                <a:path w="1981" h="1624" extrusionOk="0">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4" name="Google Shape;424;p39"/>
            <p:cNvSpPr/>
            <p:nvPr/>
          </p:nvSpPr>
          <p:spPr>
            <a:xfrm>
              <a:off x="4558275" y="2592300"/>
              <a:ext cx="49525" cy="40625"/>
            </a:xfrm>
            <a:custGeom>
              <a:avLst/>
              <a:gdLst/>
              <a:ahLst/>
              <a:cxnLst/>
              <a:rect l="l" t="t" r="r" b="b"/>
              <a:pathLst>
                <a:path w="1981" h="1625" extrusionOk="0">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5" name="Google Shape;425;p39"/>
            <p:cNvSpPr/>
            <p:nvPr/>
          </p:nvSpPr>
          <p:spPr>
            <a:xfrm>
              <a:off x="4558275" y="2645375"/>
              <a:ext cx="49525" cy="41075"/>
            </a:xfrm>
            <a:custGeom>
              <a:avLst/>
              <a:gdLst/>
              <a:ahLst/>
              <a:cxnLst/>
              <a:rect l="l" t="t" r="r" b="b"/>
              <a:pathLst>
                <a:path w="1981" h="1643" extrusionOk="0">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6" name="Google Shape;426;p39"/>
            <p:cNvSpPr/>
            <p:nvPr/>
          </p:nvSpPr>
          <p:spPr>
            <a:xfrm>
              <a:off x="4558275" y="2698025"/>
              <a:ext cx="49525" cy="40600"/>
            </a:xfrm>
            <a:custGeom>
              <a:avLst/>
              <a:gdLst/>
              <a:ahLst/>
              <a:cxnLst/>
              <a:rect l="l" t="t" r="r" b="b"/>
              <a:pathLst>
                <a:path w="1981" h="1624" extrusionOk="0">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27" name="Google Shape;427;p39">
            <a:extLst>
              <a:ext uri="{C183D7F6-B498-43B3-948B-1728B52AA6E4}">
                <adec:decorative xmlns:adec="http://schemas.microsoft.com/office/drawing/2017/decorative" val="1"/>
              </a:ext>
            </a:extLst>
          </p:cNvPr>
          <p:cNvGrpSpPr/>
          <p:nvPr/>
        </p:nvGrpSpPr>
        <p:grpSpPr>
          <a:xfrm>
            <a:off x="4125077" y="2404742"/>
            <a:ext cx="299631" cy="308322"/>
            <a:chOff x="4164375" y="1677425"/>
            <a:chExt cx="226650" cy="226175"/>
          </a:xfrm>
        </p:grpSpPr>
        <p:sp>
          <p:nvSpPr>
            <p:cNvPr id="428" name="Google Shape;428;p39"/>
            <p:cNvSpPr/>
            <p:nvPr/>
          </p:nvSpPr>
          <p:spPr>
            <a:xfrm>
              <a:off x="4164375" y="1677425"/>
              <a:ext cx="226650" cy="226175"/>
            </a:xfrm>
            <a:custGeom>
              <a:avLst/>
              <a:gdLst/>
              <a:ahLst/>
              <a:cxnLst/>
              <a:rect l="l" t="t" r="r" b="b"/>
              <a:pathLst>
                <a:path w="9066" h="9047" extrusionOk="0">
                  <a:moveTo>
                    <a:pt x="1" y="0"/>
                  </a:moveTo>
                  <a:lnTo>
                    <a:pt x="1" y="9047"/>
                  </a:lnTo>
                  <a:lnTo>
                    <a:pt x="9065" y="9047"/>
                  </a:lnTo>
                  <a:lnTo>
                    <a:pt x="9065" y="8244"/>
                  </a:lnTo>
                  <a:lnTo>
                    <a:pt x="804" y="8244"/>
                  </a:lnTo>
                  <a:lnTo>
                    <a:pt x="804"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9" name="Google Shape;429;p39"/>
            <p:cNvSpPr/>
            <p:nvPr/>
          </p:nvSpPr>
          <p:spPr>
            <a:xfrm>
              <a:off x="4204525" y="1747450"/>
              <a:ext cx="36600" cy="116450"/>
            </a:xfrm>
            <a:custGeom>
              <a:avLst/>
              <a:gdLst/>
              <a:ahLst/>
              <a:cxnLst/>
              <a:rect l="l" t="t" r="r" b="b"/>
              <a:pathLst>
                <a:path w="1464" h="4658" extrusionOk="0">
                  <a:moveTo>
                    <a:pt x="1" y="1"/>
                  </a:moveTo>
                  <a:lnTo>
                    <a:pt x="1" y="4658"/>
                  </a:lnTo>
                  <a:lnTo>
                    <a:pt x="1464" y="4658"/>
                  </a:lnTo>
                  <a:lnTo>
                    <a:pt x="146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0" name="Google Shape;430;p39"/>
            <p:cNvSpPr/>
            <p:nvPr/>
          </p:nvSpPr>
          <p:spPr>
            <a:xfrm>
              <a:off x="4254500" y="1677425"/>
              <a:ext cx="36600" cy="186475"/>
            </a:xfrm>
            <a:custGeom>
              <a:avLst/>
              <a:gdLst/>
              <a:ahLst/>
              <a:cxnLst/>
              <a:rect l="l" t="t" r="r" b="b"/>
              <a:pathLst>
                <a:path w="1464" h="7459" extrusionOk="0">
                  <a:moveTo>
                    <a:pt x="0" y="0"/>
                  </a:moveTo>
                  <a:lnTo>
                    <a:pt x="0" y="7459"/>
                  </a:lnTo>
                  <a:lnTo>
                    <a:pt x="1463" y="7459"/>
                  </a:lnTo>
                  <a:lnTo>
                    <a:pt x="1463"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1" name="Google Shape;431;p39"/>
            <p:cNvSpPr/>
            <p:nvPr/>
          </p:nvSpPr>
          <p:spPr>
            <a:xfrm>
              <a:off x="4304450" y="1747450"/>
              <a:ext cx="36600" cy="116450"/>
            </a:xfrm>
            <a:custGeom>
              <a:avLst/>
              <a:gdLst/>
              <a:ahLst/>
              <a:cxnLst/>
              <a:rect l="l" t="t" r="r" b="b"/>
              <a:pathLst>
                <a:path w="1464" h="4658" extrusionOk="0">
                  <a:moveTo>
                    <a:pt x="1" y="1"/>
                  </a:moveTo>
                  <a:lnTo>
                    <a:pt x="1" y="4658"/>
                  </a:lnTo>
                  <a:lnTo>
                    <a:pt x="1464" y="4658"/>
                  </a:lnTo>
                  <a:lnTo>
                    <a:pt x="146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2" name="Google Shape;432;p39"/>
            <p:cNvSpPr/>
            <p:nvPr/>
          </p:nvSpPr>
          <p:spPr>
            <a:xfrm>
              <a:off x="4354400" y="1803650"/>
              <a:ext cx="36625" cy="60250"/>
            </a:xfrm>
            <a:custGeom>
              <a:avLst/>
              <a:gdLst/>
              <a:ahLst/>
              <a:cxnLst/>
              <a:rect l="l" t="t" r="r" b="b"/>
              <a:pathLst>
                <a:path w="1465" h="2410" extrusionOk="0">
                  <a:moveTo>
                    <a:pt x="1" y="1"/>
                  </a:moveTo>
                  <a:lnTo>
                    <a:pt x="1" y="2410"/>
                  </a:lnTo>
                  <a:lnTo>
                    <a:pt x="1464" y="2410"/>
                  </a:lnTo>
                  <a:lnTo>
                    <a:pt x="146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33" name="Google Shape;433;p39">
            <a:extLst>
              <a:ext uri="{C183D7F6-B498-43B3-948B-1728B52AA6E4}">
                <adec:decorative xmlns:adec="http://schemas.microsoft.com/office/drawing/2017/decorative" val="1"/>
              </a:ext>
            </a:extLst>
          </p:cNvPr>
          <p:cNvGrpSpPr/>
          <p:nvPr/>
        </p:nvGrpSpPr>
        <p:grpSpPr>
          <a:xfrm>
            <a:off x="5179042" y="2395931"/>
            <a:ext cx="299003" cy="308322"/>
            <a:chOff x="5226025" y="1677425"/>
            <a:chExt cx="226175" cy="226175"/>
          </a:xfrm>
        </p:grpSpPr>
        <p:sp>
          <p:nvSpPr>
            <p:cNvPr id="434" name="Google Shape;434;p39"/>
            <p:cNvSpPr/>
            <p:nvPr/>
          </p:nvSpPr>
          <p:spPr>
            <a:xfrm>
              <a:off x="5226025" y="1677425"/>
              <a:ext cx="226175" cy="226175"/>
            </a:xfrm>
            <a:custGeom>
              <a:avLst/>
              <a:gdLst/>
              <a:ahLst/>
              <a:cxnLst/>
              <a:rect l="l" t="t" r="r" b="b"/>
              <a:pathLst>
                <a:path w="9047" h="9047" extrusionOk="0">
                  <a:moveTo>
                    <a:pt x="0" y="0"/>
                  </a:moveTo>
                  <a:lnTo>
                    <a:pt x="0" y="9047"/>
                  </a:lnTo>
                  <a:lnTo>
                    <a:pt x="9047" y="9047"/>
                  </a:lnTo>
                  <a:lnTo>
                    <a:pt x="9047" y="8244"/>
                  </a:lnTo>
                  <a:lnTo>
                    <a:pt x="803" y="8244"/>
                  </a:lnTo>
                  <a:lnTo>
                    <a:pt x="803"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5" name="Google Shape;435;p39"/>
            <p:cNvSpPr/>
            <p:nvPr/>
          </p:nvSpPr>
          <p:spPr>
            <a:xfrm>
              <a:off x="5259025" y="1733625"/>
              <a:ext cx="193175" cy="113325"/>
            </a:xfrm>
            <a:custGeom>
              <a:avLst/>
              <a:gdLst/>
              <a:ahLst/>
              <a:cxnLst/>
              <a:rect l="l" t="t" r="r" b="b"/>
              <a:pathLst>
                <a:path w="7727" h="4533" extrusionOk="0">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36" name="Google Shape;436;p39">
            <a:extLst>
              <a:ext uri="{C183D7F6-B498-43B3-948B-1728B52AA6E4}">
                <adec:decorative xmlns:adec="http://schemas.microsoft.com/office/drawing/2017/decorative" val="1"/>
              </a:ext>
            </a:extLst>
          </p:cNvPr>
          <p:cNvGrpSpPr/>
          <p:nvPr/>
        </p:nvGrpSpPr>
        <p:grpSpPr>
          <a:xfrm>
            <a:off x="4652426" y="2396024"/>
            <a:ext cx="299003" cy="308322"/>
            <a:chOff x="4835275" y="1198350"/>
            <a:chExt cx="226175" cy="226175"/>
          </a:xfrm>
        </p:grpSpPr>
        <p:sp>
          <p:nvSpPr>
            <p:cNvPr id="437" name="Google Shape;437;p39"/>
            <p:cNvSpPr/>
            <p:nvPr/>
          </p:nvSpPr>
          <p:spPr>
            <a:xfrm>
              <a:off x="4835275" y="1198350"/>
              <a:ext cx="226175" cy="226175"/>
            </a:xfrm>
            <a:custGeom>
              <a:avLst/>
              <a:gdLst/>
              <a:ahLst/>
              <a:cxnLst/>
              <a:rect l="l" t="t" r="r" b="b"/>
              <a:pathLst>
                <a:path w="9047" h="9047" extrusionOk="0">
                  <a:moveTo>
                    <a:pt x="0" y="0"/>
                  </a:moveTo>
                  <a:lnTo>
                    <a:pt x="0" y="9047"/>
                  </a:lnTo>
                  <a:lnTo>
                    <a:pt x="9047" y="9047"/>
                  </a:lnTo>
                  <a:lnTo>
                    <a:pt x="9047" y="8244"/>
                  </a:lnTo>
                  <a:lnTo>
                    <a:pt x="803" y="8244"/>
                  </a:lnTo>
                  <a:lnTo>
                    <a:pt x="803"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8" name="Google Shape;438;p39"/>
            <p:cNvSpPr/>
            <p:nvPr/>
          </p:nvSpPr>
          <p:spPr>
            <a:xfrm>
              <a:off x="4868275" y="1255000"/>
              <a:ext cx="193175" cy="113325"/>
            </a:xfrm>
            <a:custGeom>
              <a:avLst/>
              <a:gdLst/>
              <a:ahLst/>
              <a:cxnLst/>
              <a:rect l="l" t="t" r="r" b="b"/>
              <a:pathLst>
                <a:path w="7727" h="4533" extrusionOk="0">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39" name="Google Shape;439;p39">
            <a:extLst>
              <a:ext uri="{C183D7F6-B498-43B3-948B-1728B52AA6E4}">
                <adec:decorative xmlns:adec="http://schemas.microsoft.com/office/drawing/2017/decorative" val="1"/>
              </a:ext>
            </a:extLst>
          </p:cNvPr>
          <p:cNvGrpSpPr/>
          <p:nvPr/>
        </p:nvGrpSpPr>
        <p:grpSpPr>
          <a:xfrm>
            <a:off x="6339271" y="2379923"/>
            <a:ext cx="347356" cy="358215"/>
            <a:chOff x="968775" y="1180050"/>
            <a:chExt cx="262750" cy="262775"/>
          </a:xfrm>
        </p:grpSpPr>
        <p:sp>
          <p:nvSpPr>
            <p:cNvPr id="440" name="Google Shape;440;p39"/>
            <p:cNvSpPr/>
            <p:nvPr/>
          </p:nvSpPr>
          <p:spPr>
            <a:xfrm>
              <a:off x="1061550" y="1180050"/>
              <a:ext cx="169975" cy="169550"/>
            </a:xfrm>
            <a:custGeom>
              <a:avLst/>
              <a:gdLst/>
              <a:ahLst/>
              <a:cxnLst/>
              <a:rect l="l" t="t" r="r" b="b"/>
              <a:pathLst>
                <a:path w="6799" h="6782" extrusionOk="0">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1" name="Google Shape;441;p39"/>
            <p:cNvSpPr/>
            <p:nvPr/>
          </p:nvSpPr>
          <p:spPr>
            <a:xfrm>
              <a:off x="968775" y="1189875"/>
              <a:ext cx="252950" cy="252950"/>
            </a:xfrm>
            <a:custGeom>
              <a:avLst/>
              <a:gdLst/>
              <a:ahLst/>
              <a:cxnLst/>
              <a:rect l="l" t="t" r="r" b="b"/>
              <a:pathLst>
                <a:path w="10118" h="10118" extrusionOk="0">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2" name="Google Shape;442;p39"/>
            <p:cNvSpPr/>
            <p:nvPr/>
          </p:nvSpPr>
          <p:spPr>
            <a:xfrm>
              <a:off x="1015150" y="1236700"/>
              <a:ext cx="160175" cy="159725"/>
            </a:xfrm>
            <a:custGeom>
              <a:avLst/>
              <a:gdLst/>
              <a:ahLst/>
              <a:cxnLst/>
              <a:rect l="l" t="t" r="r" b="b"/>
              <a:pathLst>
                <a:path w="6407" h="6389" extrusionOk="0">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43" name="Google Shape;443;p39">
            <a:extLst>
              <a:ext uri="{C183D7F6-B498-43B3-948B-1728B52AA6E4}">
                <adec:decorative xmlns:adec="http://schemas.microsoft.com/office/drawing/2017/decorative" val="1"/>
              </a:ext>
            </a:extLst>
          </p:cNvPr>
          <p:cNvGrpSpPr/>
          <p:nvPr/>
        </p:nvGrpSpPr>
        <p:grpSpPr>
          <a:xfrm>
            <a:off x="5704170" y="2446992"/>
            <a:ext cx="386288" cy="224042"/>
            <a:chOff x="1678900" y="1231350"/>
            <a:chExt cx="292200" cy="164350"/>
          </a:xfrm>
        </p:grpSpPr>
        <p:sp>
          <p:nvSpPr>
            <p:cNvPr id="444" name="Google Shape;444;p39"/>
            <p:cNvSpPr/>
            <p:nvPr/>
          </p:nvSpPr>
          <p:spPr>
            <a:xfrm>
              <a:off x="1678900" y="1231350"/>
              <a:ext cx="233775" cy="159725"/>
            </a:xfrm>
            <a:custGeom>
              <a:avLst/>
              <a:gdLst/>
              <a:ahLst/>
              <a:cxnLst/>
              <a:rect l="l" t="t" r="r" b="b"/>
              <a:pathLst>
                <a:path w="9351" h="6389" extrusionOk="0">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5" name="Google Shape;445;p39"/>
            <p:cNvSpPr/>
            <p:nvPr/>
          </p:nvSpPr>
          <p:spPr>
            <a:xfrm>
              <a:off x="1927800" y="1294250"/>
              <a:ext cx="43300" cy="96825"/>
            </a:xfrm>
            <a:custGeom>
              <a:avLst/>
              <a:gdLst/>
              <a:ahLst/>
              <a:cxnLst/>
              <a:rect l="l" t="t" r="r" b="b"/>
              <a:pathLst>
                <a:path w="1732" h="3873" extrusionOk="0">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6" name="Google Shape;446;p39"/>
            <p:cNvSpPr/>
            <p:nvPr/>
          </p:nvSpPr>
          <p:spPr>
            <a:xfrm>
              <a:off x="1809600" y="1267925"/>
              <a:ext cx="128500" cy="127775"/>
            </a:xfrm>
            <a:custGeom>
              <a:avLst/>
              <a:gdLst/>
              <a:ahLst/>
              <a:cxnLst/>
              <a:rect l="l" t="t" r="r" b="b"/>
              <a:pathLst>
                <a:path w="5140" h="5111" extrusionOk="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47" name="Google Shape;447;p39">
            <a:extLst>
              <a:ext uri="{C183D7F6-B498-43B3-948B-1728B52AA6E4}">
                <adec:decorative xmlns:adec="http://schemas.microsoft.com/office/drawing/2017/decorative" val="1"/>
              </a:ext>
            </a:extLst>
          </p:cNvPr>
          <p:cNvSpPr/>
          <p:nvPr/>
        </p:nvSpPr>
        <p:spPr>
          <a:xfrm>
            <a:off x="7023159" y="2368888"/>
            <a:ext cx="245958" cy="363054"/>
          </a:xfrm>
          <a:custGeom>
            <a:avLst/>
            <a:gdLst/>
            <a:ahLst/>
            <a:cxnLst/>
            <a:rect l="l" t="t" r="r" b="b"/>
            <a:pathLst>
              <a:path w="7442" h="10653" extrusionOk="0">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48" name="Google Shape;448;p39">
            <a:extLst>
              <a:ext uri="{C183D7F6-B498-43B3-948B-1728B52AA6E4}">
                <adec:decorative xmlns:adec="http://schemas.microsoft.com/office/drawing/2017/decorative" val="1"/>
              </a:ext>
            </a:extLst>
          </p:cNvPr>
          <p:cNvGrpSpPr/>
          <p:nvPr/>
        </p:nvGrpSpPr>
        <p:grpSpPr>
          <a:xfrm>
            <a:off x="7467406" y="2373531"/>
            <a:ext cx="322006" cy="353205"/>
            <a:chOff x="2405550" y="1181850"/>
            <a:chExt cx="243575" cy="259100"/>
          </a:xfrm>
        </p:grpSpPr>
        <p:sp>
          <p:nvSpPr>
            <p:cNvPr id="449" name="Google Shape;449;p39"/>
            <p:cNvSpPr/>
            <p:nvPr/>
          </p:nvSpPr>
          <p:spPr>
            <a:xfrm>
              <a:off x="2517500" y="1255000"/>
              <a:ext cx="13425" cy="12950"/>
            </a:xfrm>
            <a:custGeom>
              <a:avLst/>
              <a:gdLst/>
              <a:ahLst/>
              <a:cxnLst/>
              <a:rect l="l" t="t" r="r" b="b"/>
              <a:pathLst>
                <a:path w="537" h="518" extrusionOk="0">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0" name="Google Shape;450;p39"/>
            <p:cNvSpPr/>
            <p:nvPr/>
          </p:nvSpPr>
          <p:spPr>
            <a:xfrm>
              <a:off x="2517500" y="1387925"/>
              <a:ext cx="13425" cy="13400"/>
            </a:xfrm>
            <a:custGeom>
              <a:avLst/>
              <a:gdLst/>
              <a:ahLst/>
              <a:cxnLst/>
              <a:rect l="l" t="t" r="r" b="b"/>
              <a:pathLst>
                <a:path w="537" h="536" extrusionOk="0">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1" name="Google Shape;451;p39"/>
            <p:cNvSpPr/>
            <p:nvPr/>
          </p:nvSpPr>
          <p:spPr>
            <a:xfrm>
              <a:off x="2584425" y="1317900"/>
              <a:ext cx="12950" cy="13400"/>
            </a:xfrm>
            <a:custGeom>
              <a:avLst/>
              <a:gdLst/>
              <a:ahLst/>
              <a:cxnLst/>
              <a:rect l="l" t="t" r="r" b="b"/>
              <a:pathLst>
                <a:path w="518" h="536" extrusionOk="0">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2" name="Google Shape;452;p39"/>
            <p:cNvSpPr/>
            <p:nvPr/>
          </p:nvSpPr>
          <p:spPr>
            <a:xfrm>
              <a:off x="2451050" y="1317900"/>
              <a:ext cx="13400" cy="13400"/>
            </a:xfrm>
            <a:custGeom>
              <a:avLst/>
              <a:gdLst/>
              <a:ahLst/>
              <a:cxnLst/>
              <a:rect l="l" t="t" r="r" b="b"/>
              <a:pathLst>
                <a:path w="536" h="536" extrusionOk="0">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3" name="Google Shape;453;p39"/>
            <p:cNvSpPr/>
            <p:nvPr/>
          </p:nvSpPr>
          <p:spPr>
            <a:xfrm>
              <a:off x="2517500" y="1278200"/>
              <a:ext cx="44650" cy="84325"/>
            </a:xfrm>
            <a:custGeom>
              <a:avLst/>
              <a:gdLst/>
              <a:ahLst/>
              <a:cxnLst/>
              <a:rect l="l" t="t" r="r" b="b"/>
              <a:pathLst>
                <a:path w="1786" h="3373" extrusionOk="0">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4" name="Google Shape;454;p39"/>
            <p:cNvSpPr/>
            <p:nvPr/>
          </p:nvSpPr>
          <p:spPr>
            <a:xfrm>
              <a:off x="2405550" y="1181850"/>
              <a:ext cx="243575" cy="259100"/>
            </a:xfrm>
            <a:custGeom>
              <a:avLst/>
              <a:gdLst/>
              <a:ahLst/>
              <a:cxnLst/>
              <a:rect l="l" t="t" r="r" b="b"/>
              <a:pathLst>
                <a:path w="9743" h="10364" extrusionOk="0">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5" name="Google Shape;455;p39">
            <a:extLst>
              <a:ext uri="{C183D7F6-B498-43B3-948B-1728B52AA6E4}">
                <adec:decorative xmlns:adec="http://schemas.microsoft.com/office/drawing/2017/decorative" val="1"/>
              </a:ext>
            </a:extLst>
          </p:cNvPr>
          <p:cNvSpPr/>
          <p:nvPr/>
        </p:nvSpPr>
        <p:spPr>
          <a:xfrm>
            <a:off x="8075550" y="2396514"/>
            <a:ext cx="299003" cy="308322"/>
          </a:xfrm>
          <a:custGeom>
            <a:avLst/>
            <a:gdLst/>
            <a:ahLst/>
            <a:cxnLst/>
            <a:rect l="l" t="t" r="r" b="b"/>
            <a:pathLst>
              <a:path w="9047" h="9047" extrusionOk="0">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56" name="Google Shape;456;p39">
            <a:extLst>
              <a:ext uri="{C183D7F6-B498-43B3-948B-1728B52AA6E4}">
                <adec:decorative xmlns:adec="http://schemas.microsoft.com/office/drawing/2017/decorative" val="1"/>
              </a:ext>
            </a:extLst>
          </p:cNvPr>
          <p:cNvGrpSpPr/>
          <p:nvPr/>
        </p:nvGrpSpPr>
        <p:grpSpPr>
          <a:xfrm>
            <a:off x="8500593" y="2371333"/>
            <a:ext cx="286610" cy="357601"/>
            <a:chOff x="3086700" y="1180050"/>
            <a:chExt cx="216800" cy="262325"/>
          </a:xfrm>
        </p:grpSpPr>
        <p:sp>
          <p:nvSpPr>
            <p:cNvPr id="457" name="Google Shape;457;p39"/>
            <p:cNvSpPr/>
            <p:nvPr/>
          </p:nvSpPr>
          <p:spPr>
            <a:xfrm>
              <a:off x="3161625" y="1180050"/>
              <a:ext cx="141875" cy="141425"/>
            </a:xfrm>
            <a:custGeom>
              <a:avLst/>
              <a:gdLst/>
              <a:ahLst/>
              <a:cxnLst/>
              <a:rect l="l" t="t" r="r" b="b"/>
              <a:pathLst>
                <a:path w="5675" h="5657" extrusionOk="0">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8" name="Google Shape;458;p39"/>
            <p:cNvSpPr/>
            <p:nvPr/>
          </p:nvSpPr>
          <p:spPr>
            <a:xfrm>
              <a:off x="3086700" y="1301400"/>
              <a:ext cx="141425" cy="140975"/>
            </a:xfrm>
            <a:custGeom>
              <a:avLst/>
              <a:gdLst/>
              <a:ahLst/>
              <a:cxnLst/>
              <a:rect l="l" t="t" r="r" b="b"/>
              <a:pathLst>
                <a:path w="5657" h="5639" extrusionOk="0">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59" name="Google Shape;459;p39">
            <a:extLst>
              <a:ext uri="{C183D7F6-B498-43B3-948B-1728B52AA6E4}">
                <adec:decorative xmlns:adec="http://schemas.microsoft.com/office/drawing/2017/decorative" val="1"/>
              </a:ext>
            </a:extLst>
          </p:cNvPr>
          <p:cNvGrpSpPr/>
          <p:nvPr/>
        </p:nvGrpSpPr>
        <p:grpSpPr>
          <a:xfrm>
            <a:off x="9007187" y="2359473"/>
            <a:ext cx="228243" cy="381321"/>
            <a:chOff x="3741075" y="1171575"/>
            <a:chExt cx="172650" cy="279725"/>
          </a:xfrm>
        </p:grpSpPr>
        <p:sp>
          <p:nvSpPr>
            <p:cNvPr id="460" name="Google Shape;460;p39"/>
            <p:cNvSpPr/>
            <p:nvPr/>
          </p:nvSpPr>
          <p:spPr>
            <a:xfrm>
              <a:off x="3784350" y="1364725"/>
              <a:ext cx="86100" cy="19650"/>
            </a:xfrm>
            <a:custGeom>
              <a:avLst/>
              <a:gdLst/>
              <a:ahLst/>
              <a:cxnLst/>
              <a:rect l="l" t="t" r="r" b="b"/>
              <a:pathLst>
                <a:path w="3444" h="786" extrusionOk="0">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1" name="Google Shape;461;p39"/>
            <p:cNvSpPr/>
            <p:nvPr/>
          </p:nvSpPr>
          <p:spPr>
            <a:xfrm>
              <a:off x="3784350" y="1397750"/>
              <a:ext cx="86100" cy="20075"/>
            </a:xfrm>
            <a:custGeom>
              <a:avLst/>
              <a:gdLst/>
              <a:ahLst/>
              <a:cxnLst/>
              <a:rect l="l" t="t" r="r" b="b"/>
              <a:pathLst>
                <a:path w="3444" h="803" extrusionOk="0">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2" name="Google Shape;462;p39"/>
            <p:cNvSpPr/>
            <p:nvPr/>
          </p:nvSpPr>
          <p:spPr>
            <a:xfrm>
              <a:off x="3805750" y="1431200"/>
              <a:ext cx="43300" cy="20100"/>
            </a:xfrm>
            <a:custGeom>
              <a:avLst/>
              <a:gdLst/>
              <a:ahLst/>
              <a:cxnLst/>
              <a:rect l="l" t="t" r="r" b="b"/>
              <a:pathLst>
                <a:path w="1732" h="804" extrusionOk="0">
                  <a:moveTo>
                    <a:pt x="1" y="0"/>
                  </a:moveTo>
                  <a:cubicBezTo>
                    <a:pt x="36" y="446"/>
                    <a:pt x="411" y="803"/>
                    <a:pt x="857" y="803"/>
                  </a:cubicBezTo>
                  <a:cubicBezTo>
                    <a:pt x="1321" y="803"/>
                    <a:pt x="1696" y="446"/>
                    <a:pt x="173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3" name="Google Shape;463;p39"/>
            <p:cNvSpPr/>
            <p:nvPr/>
          </p:nvSpPr>
          <p:spPr>
            <a:xfrm>
              <a:off x="3741075" y="1171575"/>
              <a:ext cx="172650" cy="179800"/>
            </a:xfrm>
            <a:custGeom>
              <a:avLst/>
              <a:gdLst/>
              <a:ahLst/>
              <a:cxnLst/>
              <a:rect l="l" t="t" r="r" b="b"/>
              <a:pathLst>
                <a:path w="6906" h="7192" extrusionOk="0">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64" name="Google Shape;464;p39">
            <a:extLst>
              <a:ext uri="{C183D7F6-B498-43B3-948B-1728B52AA6E4}">
                <adec:decorative xmlns:adec="http://schemas.microsoft.com/office/drawing/2017/decorative" val="1"/>
              </a:ext>
            </a:extLst>
          </p:cNvPr>
          <p:cNvSpPr/>
          <p:nvPr/>
        </p:nvSpPr>
        <p:spPr>
          <a:xfrm>
            <a:off x="9465599" y="2371870"/>
            <a:ext cx="350330" cy="358181"/>
          </a:xfrm>
          <a:custGeom>
            <a:avLst/>
            <a:gdLst/>
            <a:ahLst/>
            <a:cxnLst/>
            <a:rect l="l" t="t" r="r" b="b"/>
            <a:pathLst>
              <a:path w="10600" h="10510" extrusionOk="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65" name="Google Shape;465;p39">
            <a:extLst>
              <a:ext uri="{C183D7F6-B498-43B3-948B-1728B52AA6E4}">
                <adec:decorative xmlns:adec="http://schemas.microsoft.com/office/drawing/2017/decorative" val="1"/>
              </a:ext>
            </a:extLst>
          </p:cNvPr>
          <p:cNvGrpSpPr/>
          <p:nvPr/>
        </p:nvGrpSpPr>
        <p:grpSpPr>
          <a:xfrm>
            <a:off x="2528682" y="3103577"/>
            <a:ext cx="351520" cy="253623"/>
            <a:chOff x="952700" y="1101100"/>
            <a:chExt cx="265900" cy="186050"/>
          </a:xfrm>
        </p:grpSpPr>
        <p:sp>
          <p:nvSpPr>
            <p:cNvPr id="466" name="Google Shape;466;p39"/>
            <p:cNvSpPr/>
            <p:nvPr/>
          </p:nvSpPr>
          <p:spPr>
            <a:xfrm>
              <a:off x="952700" y="1101100"/>
              <a:ext cx="265900" cy="186050"/>
            </a:xfrm>
            <a:custGeom>
              <a:avLst/>
              <a:gdLst/>
              <a:ahLst/>
              <a:cxnLst/>
              <a:rect l="l" t="t" r="r" b="b"/>
              <a:pathLst>
                <a:path w="10636" h="7442" extrusionOk="0">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7" name="Google Shape;467;p39"/>
            <p:cNvSpPr/>
            <p:nvPr/>
          </p:nvSpPr>
          <p:spPr>
            <a:xfrm>
              <a:off x="992850" y="1234025"/>
              <a:ext cx="53125" cy="13425"/>
            </a:xfrm>
            <a:custGeom>
              <a:avLst/>
              <a:gdLst/>
              <a:ahLst/>
              <a:cxnLst/>
              <a:rect l="l" t="t" r="r" b="b"/>
              <a:pathLst>
                <a:path w="2125" h="537" extrusionOk="0">
                  <a:moveTo>
                    <a:pt x="1" y="1"/>
                  </a:moveTo>
                  <a:lnTo>
                    <a:pt x="1" y="536"/>
                  </a:lnTo>
                  <a:lnTo>
                    <a:pt x="2124" y="536"/>
                  </a:lnTo>
                  <a:lnTo>
                    <a:pt x="212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8" name="Google Shape;468;p39"/>
            <p:cNvSpPr/>
            <p:nvPr/>
          </p:nvSpPr>
          <p:spPr>
            <a:xfrm>
              <a:off x="1059325" y="1234025"/>
              <a:ext cx="26350" cy="13425"/>
            </a:xfrm>
            <a:custGeom>
              <a:avLst/>
              <a:gdLst/>
              <a:ahLst/>
              <a:cxnLst/>
              <a:rect l="l" t="t" r="r" b="b"/>
              <a:pathLst>
                <a:path w="1054" h="537" extrusionOk="0">
                  <a:moveTo>
                    <a:pt x="0" y="1"/>
                  </a:moveTo>
                  <a:lnTo>
                    <a:pt x="0" y="536"/>
                  </a:lnTo>
                  <a:lnTo>
                    <a:pt x="1053" y="536"/>
                  </a:lnTo>
                  <a:lnTo>
                    <a:pt x="1053"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69" name="Google Shape;469;p39">
            <a:extLst>
              <a:ext uri="{C183D7F6-B498-43B3-948B-1728B52AA6E4}">
                <adec:decorative xmlns:adec="http://schemas.microsoft.com/office/drawing/2017/decorative" val="1"/>
              </a:ext>
            </a:extLst>
          </p:cNvPr>
          <p:cNvSpPr/>
          <p:nvPr/>
        </p:nvSpPr>
        <p:spPr>
          <a:xfrm>
            <a:off x="3055153" y="3020420"/>
            <a:ext cx="246520" cy="362475"/>
          </a:xfrm>
          <a:custGeom>
            <a:avLst/>
            <a:gdLst/>
            <a:ahLst/>
            <a:cxnLst/>
            <a:rect l="l" t="t" r="r" b="b"/>
            <a:pathLst>
              <a:path w="7459" h="10636" extrusionOk="0">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0" name="Google Shape;470;p39">
            <a:extLst>
              <a:ext uri="{C183D7F6-B498-43B3-948B-1728B52AA6E4}">
                <adec:decorative xmlns:adec="http://schemas.microsoft.com/office/drawing/2017/decorative" val="1"/>
              </a:ext>
            </a:extLst>
          </p:cNvPr>
          <p:cNvSpPr/>
          <p:nvPr/>
        </p:nvSpPr>
        <p:spPr>
          <a:xfrm>
            <a:off x="3477015" y="3047825"/>
            <a:ext cx="396303" cy="399281"/>
          </a:xfrm>
          <a:custGeom>
            <a:avLst/>
            <a:gdLst/>
            <a:ahLst/>
            <a:cxnLst/>
            <a:rect l="l" t="t" r="r" b="b"/>
            <a:pathLst>
              <a:path w="11991" h="11716" extrusionOk="0">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1" name="Google Shape;471;p39">
            <a:extLst>
              <a:ext uri="{C183D7F6-B498-43B3-948B-1728B52AA6E4}">
                <adec:decorative xmlns:adec="http://schemas.microsoft.com/office/drawing/2017/decorative" val="1"/>
              </a:ext>
            </a:extLst>
          </p:cNvPr>
          <p:cNvSpPr/>
          <p:nvPr/>
        </p:nvSpPr>
        <p:spPr>
          <a:xfrm>
            <a:off x="4048633" y="3047893"/>
            <a:ext cx="360939" cy="301063"/>
          </a:xfrm>
          <a:custGeom>
            <a:avLst/>
            <a:gdLst/>
            <a:ahLst/>
            <a:cxnLst/>
            <a:rect l="l" t="t" r="r" b="b"/>
            <a:pathLst>
              <a:path w="10921" h="8834" extrusionOk="0">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2" name="Google Shape;472;p39">
            <a:extLst>
              <a:ext uri="{C183D7F6-B498-43B3-948B-1728B52AA6E4}">
                <adec:decorative xmlns:adec="http://schemas.microsoft.com/office/drawing/2017/decorative" val="1"/>
              </a:ext>
            </a:extLst>
          </p:cNvPr>
          <p:cNvSpPr/>
          <p:nvPr/>
        </p:nvSpPr>
        <p:spPr>
          <a:xfrm>
            <a:off x="4658000" y="3086034"/>
            <a:ext cx="311397" cy="336915"/>
          </a:xfrm>
          <a:custGeom>
            <a:avLst/>
            <a:gdLst/>
            <a:ahLst/>
            <a:cxnLst/>
            <a:rect l="l" t="t" r="r" b="b"/>
            <a:pathLst>
              <a:path w="9422" h="9886" extrusionOk="0">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73" name="Google Shape;473;p39">
            <a:extLst>
              <a:ext uri="{C183D7F6-B498-43B3-948B-1728B52AA6E4}">
                <adec:decorative xmlns:adec="http://schemas.microsoft.com/office/drawing/2017/decorative" val="1"/>
              </a:ext>
            </a:extLst>
          </p:cNvPr>
          <p:cNvGrpSpPr/>
          <p:nvPr/>
        </p:nvGrpSpPr>
        <p:grpSpPr>
          <a:xfrm>
            <a:off x="5219949" y="3082177"/>
            <a:ext cx="317875" cy="344208"/>
            <a:chOff x="5583325" y="1073450"/>
            <a:chExt cx="240450" cy="252500"/>
          </a:xfrm>
        </p:grpSpPr>
        <p:sp>
          <p:nvSpPr>
            <p:cNvPr id="474" name="Google Shape;474;p39"/>
            <p:cNvSpPr/>
            <p:nvPr/>
          </p:nvSpPr>
          <p:spPr>
            <a:xfrm>
              <a:off x="5613200" y="1229575"/>
              <a:ext cx="96375" cy="96375"/>
            </a:xfrm>
            <a:custGeom>
              <a:avLst/>
              <a:gdLst/>
              <a:ahLst/>
              <a:cxnLst/>
              <a:rect l="l" t="t" r="r" b="b"/>
              <a:pathLst>
                <a:path w="3855" h="3855" extrusionOk="0">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5" name="Google Shape;475;p39"/>
            <p:cNvSpPr/>
            <p:nvPr/>
          </p:nvSpPr>
          <p:spPr>
            <a:xfrm>
              <a:off x="5689050" y="1144825"/>
              <a:ext cx="134725" cy="122250"/>
            </a:xfrm>
            <a:custGeom>
              <a:avLst/>
              <a:gdLst/>
              <a:ahLst/>
              <a:cxnLst/>
              <a:rect l="l" t="t" r="r" b="b"/>
              <a:pathLst>
                <a:path w="5389" h="4890" extrusionOk="0">
                  <a:moveTo>
                    <a:pt x="4050" y="0"/>
                  </a:moveTo>
                  <a:lnTo>
                    <a:pt x="0" y="1695"/>
                  </a:lnTo>
                  <a:lnTo>
                    <a:pt x="1321" y="4889"/>
                  </a:lnTo>
                  <a:lnTo>
                    <a:pt x="5389" y="3212"/>
                  </a:lnTo>
                  <a:lnTo>
                    <a:pt x="405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6" name="Google Shape;476;p39"/>
            <p:cNvSpPr/>
            <p:nvPr/>
          </p:nvSpPr>
          <p:spPr>
            <a:xfrm>
              <a:off x="5583325" y="1073450"/>
              <a:ext cx="106175" cy="150350"/>
            </a:xfrm>
            <a:custGeom>
              <a:avLst/>
              <a:gdLst/>
              <a:ahLst/>
              <a:cxnLst/>
              <a:rect l="l" t="t" r="r" b="b"/>
              <a:pathLst>
                <a:path w="4247" h="6014" extrusionOk="0">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7" name="Google Shape;477;p39"/>
            <p:cNvSpPr/>
            <p:nvPr/>
          </p:nvSpPr>
          <p:spPr>
            <a:xfrm>
              <a:off x="5716250" y="1252775"/>
              <a:ext cx="88350" cy="53100"/>
            </a:xfrm>
            <a:custGeom>
              <a:avLst/>
              <a:gdLst/>
              <a:ahLst/>
              <a:cxnLst/>
              <a:rect l="l" t="t" r="r" b="b"/>
              <a:pathLst>
                <a:path w="3534" h="2124" extrusionOk="0">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78" name="Google Shape;478;p39">
            <a:extLst>
              <a:ext uri="{C183D7F6-B498-43B3-948B-1728B52AA6E4}">
                <adec:decorative xmlns:adec="http://schemas.microsoft.com/office/drawing/2017/decorative" val="1"/>
              </a:ext>
            </a:extLst>
          </p:cNvPr>
          <p:cNvGrpSpPr/>
          <p:nvPr/>
        </p:nvGrpSpPr>
        <p:grpSpPr>
          <a:xfrm>
            <a:off x="5703822" y="3071928"/>
            <a:ext cx="386850" cy="294962"/>
            <a:chOff x="1502275" y="3638775"/>
            <a:chExt cx="292625" cy="216375"/>
          </a:xfrm>
        </p:grpSpPr>
        <p:sp>
          <p:nvSpPr>
            <p:cNvPr id="479" name="Google Shape;479;p39"/>
            <p:cNvSpPr/>
            <p:nvPr/>
          </p:nvSpPr>
          <p:spPr>
            <a:xfrm>
              <a:off x="1502275" y="3658850"/>
              <a:ext cx="292625" cy="196300"/>
            </a:xfrm>
            <a:custGeom>
              <a:avLst/>
              <a:gdLst/>
              <a:ahLst/>
              <a:cxnLst/>
              <a:rect l="l" t="t" r="r" b="b"/>
              <a:pathLst>
                <a:path w="11705" h="7852" extrusionOk="0">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0" name="Google Shape;480;p39"/>
            <p:cNvSpPr/>
            <p:nvPr/>
          </p:nvSpPr>
          <p:spPr>
            <a:xfrm>
              <a:off x="1535275" y="3638775"/>
              <a:ext cx="226625" cy="169525"/>
            </a:xfrm>
            <a:custGeom>
              <a:avLst/>
              <a:gdLst/>
              <a:ahLst/>
              <a:cxnLst/>
              <a:rect l="l" t="t" r="r" b="b"/>
              <a:pathLst>
                <a:path w="9065" h="6781" extrusionOk="0">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1" name="Google Shape;481;p39"/>
            <p:cNvSpPr/>
            <p:nvPr/>
          </p:nvSpPr>
          <p:spPr>
            <a:xfrm>
              <a:off x="1675350" y="3691850"/>
              <a:ext cx="46400" cy="10300"/>
            </a:xfrm>
            <a:custGeom>
              <a:avLst/>
              <a:gdLst/>
              <a:ahLst/>
              <a:cxnLst/>
              <a:rect l="l" t="t" r="r" b="b"/>
              <a:pathLst>
                <a:path w="1856" h="412" extrusionOk="0">
                  <a:moveTo>
                    <a:pt x="0" y="1"/>
                  </a:moveTo>
                  <a:lnTo>
                    <a:pt x="0" y="411"/>
                  </a:lnTo>
                  <a:lnTo>
                    <a:pt x="1856" y="411"/>
                  </a:lnTo>
                  <a:lnTo>
                    <a:pt x="185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2" name="Google Shape;482;p39"/>
            <p:cNvSpPr/>
            <p:nvPr/>
          </p:nvSpPr>
          <p:spPr>
            <a:xfrm>
              <a:off x="1675350" y="3711925"/>
              <a:ext cx="46400" cy="9850"/>
            </a:xfrm>
            <a:custGeom>
              <a:avLst/>
              <a:gdLst/>
              <a:ahLst/>
              <a:cxnLst/>
              <a:rect l="l" t="t" r="r" b="b"/>
              <a:pathLst>
                <a:path w="1856" h="394" extrusionOk="0">
                  <a:moveTo>
                    <a:pt x="0" y="1"/>
                  </a:moveTo>
                  <a:lnTo>
                    <a:pt x="0" y="393"/>
                  </a:lnTo>
                  <a:lnTo>
                    <a:pt x="1856" y="393"/>
                  </a:lnTo>
                  <a:lnTo>
                    <a:pt x="185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3" name="Google Shape;483;p39"/>
            <p:cNvSpPr/>
            <p:nvPr/>
          </p:nvSpPr>
          <p:spPr>
            <a:xfrm>
              <a:off x="1675350" y="3732000"/>
              <a:ext cx="32125" cy="9825"/>
            </a:xfrm>
            <a:custGeom>
              <a:avLst/>
              <a:gdLst/>
              <a:ahLst/>
              <a:cxnLst/>
              <a:rect l="l" t="t" r="r" b="b"/>
              <a:pathLst>
                <a:path w="1285" h="393" extrusionOk="0">
                  <a:moveTo>
                    <a:pt x="0" y="0"/>
                  </a:moveTo>
                  <a:lnTo>
                    <a:pt x="0" y="393"/>
                  </a:lnTo>
                  <a:lnTo>
                    <a:pt x="1285" y="393"/>
                  </a:lnTo>
                  <a:lnTo>
                    <a:pt x="1285"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84" name="Google Shape;484;p39">
            <a:extLst>
              <a:ext uri="{C183D7F6-B498-43B3-948B-1728B52AA6E4}">
                <adec:decorative xmlns:adec="http://schemas.microsoft.com/office/drawing/2017/decorative" val="1"/>
              </a:ext>
            </a:extLst>
          </p:cNvPr>
          <p:cNvGrpSpPr/>
          <p:nvPr/>
        </p:nvGrpSpPr>
        <p:grpSpPr>
          <a:xfrm>
            <a:off x="6258857" y="3016414"/>
            <a:ext cx="354428" cy="362441"/>
            <a:chOff x="3171000" y="4021950"/>
            <a:chExt cx="268100" cy="265875"/>
          </a:xfrm>
        </p:grpSpPr>
        <p:sp>
          <p:nvSpPr>
            <p:cNvPr id="485" name="Google Shape;485;p39"/>
            <p:cNvSpPr/>
            <p:nvPr/>
          </p:nvSpPr>
          <p:spPr>
            <a:xfrm>
              <a:off x="3171000" y="4058525"/>
              <a:ext cx="230200" cy="229300"/>
            </a:xfrm>
            <a:custGeom>
              <a:avLst/>
              <a:gdLst/>
              <a:ahLst/>
              <a:cxnLst/>
              <a:rect l="l" t="t" r="r" b="b"/>
              <a:pathLst>
                <a:path w="9208" h="9172" extrusionOk="0">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6" name="Google Shape;486;p39"/>
            <p:cNvSpPr/>
            <p:nvPr/>
          </p:nvSpPr>
          <p:spPr>
            <a:xfrm>
              <a:off x="3367725" y="4021950"/>
              <a:ext cx="71375" cy="69150"/>
            </a:xfrm>
            <a:custGeom>
              <a:avLst/>
              <a:gdLst/>
              <a:ahLst/>
              <a:cxnLst/>
              <a:rect l="l" t="t" r="r" b="b"/>
              <a:pathLst>
                <a:path w="2855" h="2766" extrusionOk="0">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87" name="Google Shape;487;p39">
            <a:extLst>
              <a:ext uri="{C183D7F6-B498-43B3-948B-1728B52AA6E4}">
                <adec:decorative xmlns:adec="http://schemas.microsoft.com/office/drawing/2017/decorative" val="1"/>
              </a:ext>
            </a:extLst>
          </p:cNvPr>
          <p:cNvSpPr/>
          <p:nvPr/>
        </p:nvSpPr>
        <p:spPr>
          <a:xfrm>
            <a:off x="6779633" y="3050756"/>
            <a:ext cx="394518" cy="407460"/>
          </a:xfrm>
          <a:custGeom>
            <a:avLst/>
            <a:gdLst/>
            <a:ahLst/>
            <a:cxnLst/>
            <a:rect l="l" t="t" r="r" b="b"/>
            <a:pathLst>
              <a:path w="11937" h="11956" extrusionOk="0">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8" name="Google Shape;488;p39">
            <a:extLst>
              <a:ext uri="{C183D7F6-B498-43B3-948B-1728B52AA6E4}">
                <adec:decorative xmlns:adec="http://schemas.microsoft.com/office/drawing/2017/decorative" val="1"/>
              </a:ext>
            </a:extLst>
          </p:cNvPr>
          <p:cNvSpPr/>
          <p:nvPr/>
        </p:nvSpPr>
        <p:spPr>
          <a:xfrm>
            <a:off x="7334021" y="3035213"/>
            <a:ext cx="352082" cy="363191"/>
          </a:xfrm>
          <a:custGeom>
            <a:avLst/>
            <a:gdLst/>
            <a:ahLst/>
            <a:cxnLst/>
            <a:rect l="l" t="t" r="r" b="b"/>
            <a:pathLst>
              <a:path w="10653" h="10657" extrusionOk="0">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89" name="Google Shape;489;p39">
            <a:extLst>
              <a:ext uri="{C183D7F6-B498-43B3-948B-1728B52AA6E4}">
                <adec:decorative xmlns:adec="http://schemas.microsoft.com/office/drawing/2017/decorative" val="1"/>
              </a:ext>
            </a:extLst>
          </p:cNvPr>
          <p:cNvGrpSpPr/>
          <p:nvPr/>
        </p:nvGrpSpPr>
        <p:grpSpPr>
          <a:xfrm>
            <a:off x="7848132" y="3068067"/>
            <a:ext cx="334400" cy="344821"/>
            <a:chOff x="5684575" y="4038000"/>
            <a:chExt cx="252950" cy="252950"/>
          </a:xfrm>
        </p:grpSpPr>
        <p:sp>
          <p:nvSpPr>
            <p:cNvPr id="490" name="Google Shape;490;p39"/>
            <p:cNvSpPr/>
            <p:nvPr/>
          </p:nvSpPr>
          <p:spPr>
            <a:xfrm>
              <a:off x="5684575" y="4038000"/>
              <a:ext cx="252950" cy="252950"/>
            </a:xfrm>
            <a:custGeom>
              <a:avLst/>
              <a:gdLst/>
              <a:ahLst/>
              <a:cxnLst/>
              <a:rect l="l" t="t" r="r" b="b"/>
              <a:pathLst>
                <a:path w="10118" h="10118" extrusionOk="0">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1" name="Google Shape;491;p39"/>
            <p:cNvSpPr/>
            <p:nvPr/>
          </p:nvSpPr>
          <p:spPr>
            <a:xfrm>
              <a:off x="5804575" y="4097775"/>
              <a:ext cx="58000" cy="118225"/>
            </a:xfrm>
            <a:custGeom>
              <a:avLst/>
              <a:gdLst/>
              <a:ahLst/>
              <a:cxnLst/>
              <a:rect l="l" t="t" r="r" b="b"/>
              <a:pathLst>
                <a:path w="2320" h="4729" extrusionOk="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2" name="Google Shape;492;p39"/>
            <p:cNvSpPr/>
            <p:nvPr/>
          </p:nvSpPr>
          <p:spPr>
            <a:xfrm>
              <a:off x="5804575" y="4071450"/>
              <a:ext cx="13400" cy="13400"/>
            </a:xfrm>
            <a:custGeom>
              <a:avLst/>
              <a:gdLst/>
              <a:ahLst/>
              <a:cxnLst/>
              <a:rect l="l" t="t" r="r" b="b"/>
              <a:pathLst>
                <a:path w="536" h="536" extrusionOk="0">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3" name="Google Shape;493;p39"/>
            <p:cNvSpPr/>
            <p:nvPr/>
          </p:nvSpPr>
          <p:spPr>
            <a:xfrm>
              <a:off x="5804575" y="4244525"/>
              <a:ext cx="13400" cy="12975"/>
            </a:xfrm>
            <a:custGeom>
              <a:avLst/>
              <a:gdLst/>
              <a:ahLst/>
              <a:cxnLst/>
              <a:rect l="l" t="t" r="r" b="b"/>
              <a:pathLst>
                <a:path w="536" h="519" extrusionOk="0">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4" name="Google Shape;494;p39"/>
            <p:cNvSpPr/>
            <p:nvPr/>
          </p:nvSpPr>
          <p:spPr>
            <a:xfrm>
              <a:off x="5718025" y="4158000"/>
              <a:ext cx="13425" cy="13400"/>
            </a:xfrm>
            <a:custGeom>
              <a:avLst/>
              <a:gdLst/>
              <a:ahLst/>
              <a:cxnLst/>
              <a:rect l="l" t="t" r="r" b="b"/>
              <a:pathLst>
                <a:path w="537" h="536" extrusionOk="0">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5" name="Google Shape;495;p39"/>
            <p:cNvSpPr/>
            <p:nvPr/>
          </p:nvSpPr>
          <p:spPr>
            <a:xfrm>
              <a:off x="5891100" y="4158000"/>
              <a:ext cx="13425" cy="13400"/>
            </a:xfrm>
            <a:custGeom>
              <a:avLst/>
              <a:gdLst/>
              <a:ahLst/>
              <a:cxnLst/>
              <a:rect l="l" t="t" r="r" b="b"/>
              <a:pathLst>
                <a:path w="537" h="536" extrusionOk="0">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96" name="Google Shape;496;p39">
            <a:extLst>
              <a:ext uri="{C183D7F6-B498-43B3-948B-1728B52AA6E4}">
                <adec:decorative xmlns:adec="http://schemas.microsoft.com/office/drawing/2017/decorative" val="1"/>
              </a:ext>
            </a:extLst>
          </p:cNvPr>
          <p:cNvGrpSpPr/>
          <p:nvPr/>
        </p:nvGrpSpPr>
        <p:grpSpPr>
          <a:xfrm>
            <a:off x="8441727" y="3026501"/>
            <a:ext cx="247115" cy="399520"/>
            <a:chOff x="1982675" y="3599525"/>
            <a:chExt cx="186925" cy="293075"/>
          </a:xfrm>
        </p:grpSpPr>
        <p:sp>
          <p:nvSpPr>
            <p:cNvPr id="497" name="Google Shape;497;p39"/>
            <p:cNvSpPr/>
            <p:nvPr/>
          </p:nvSpPr>
          <p:spPr>
            <a:xfrm>
              <a:off x="2029075" y="3639675"/>
              <a:ext cx="40175" cy="39725"/>
            </a:xfrm>
            <a:custGeom>
              <a:avLst/>
              <a:gdLst/>
              <a:ahLst/>
              <a:cxnLst/>
              <a:rect l="l" t="t" r="r" b="b"/>
              <a:pathLst>
                <a:path w="1607" h="1589" extrusionOk="0">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8" name="Google Shape;498;p39"/>
            <p:cNvSpPr/>
            <p:nvPr/>
          </p:nvSpPr>
          <p:spPr>
            <a:xfrm>
              <a:off x="2029075" y="3599525"/>
              <a:ext cx="20100" cy="20100"/>
            </a:xfrm>
            <a:custGeom>
              <a:avLst/>
              <a:gdLst/>
              <a:ahLst/>
              <a:cxnLst/>
              <a:rect l="l" t="t" r="r" b="b"/>
              <a:pathLst>
                <a:path w="804" h="804" extrusionOk="0">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39"/>
            <p:cNvSpPr/>
            <p:nvPr/>
          </p:nvSpPr>
          <p:spPr>
            <a:xfrm>
              <a:off x="2085725" y="3659725"/>
              <a:ext cx="20100" cy="19675"/>
            </a:xfrm>
            <a:custGeom>
              <a:avLst/>
              <a:gdLst/>
              <a:ahLst/>
              <a:cxnLst/>
              <a:rect l="l" t="t" r="r" b="b"/>
              <a:pathLst>
                <a:path w="804" h="787" extrusionOk="0">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0" name="Google Shape;500;p39"/>
            <p:cNvSpPr/>
            <p:nvPr/>
          </p:nvSpPr>
          <p:spPr>
            <a:xfrm>
              <a:off x="2088850" y="3612900"/>
              <a:ext cx="26775" cy="26800"/>
            </a:xfrm>
            <a:custGeom>
              <a:avLst/>
              <a:gdLst/>
              <a:ahLst/>
              <a:cxnLst/>
              <a:rect l="l" t="t" r="r" b="b"/>
              <a:pathLst>
                <a:path w="1071" h="1072" extrusionOk="0">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1" name="Google Shape;501;p39"/>
            <p:cNvSpPr/>
            <p:nvPr/>
          </p:nvSpPr>
          <p:spPr>
            <a:xfrm>
              <a:off x="1982675" y="3689625"/>
              <a:ext cx="186925" cy="202975"/>
            </a:xfrm>
            <a:custGeom>
              <a:avLst/>
              <a:gdLst/>
              <a:ahLst/>
              <a:cxnLst/>
              <a:rect l="l" t="t" r="r" b="b"/>
              <a:pathLst>
                <a:path w="7477" h="8119" extrusionOk="0">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02" name="Google Shape;502;p39">
            <a:extLst>
              <a:ext uri="{C183D7F6-B498-43B3-948B-1728B52AA6E4}">
                <adec:decorative xmlns:adec="http://schemas.microsoft.com/office/drawing/2017/decorative" val="1"/>
              </a:ext>
            </a:extLst>
          </p:cNvPr>
          <p:cNvGrpSpPr/>
          <p:nvPr/>
        </p:nvGrpSpPr>
        <p:grpSpPr>
          <a:xfrm>
            <a:off x="8947735" y="3026500"/>
            <a:ext cx="178106" cy="398940"/>
            <a:chOff x="2397075" y="3602200"/>
            <a:chExt cx="134725" cy="292650"/>
          </a:xfrm>
        </p:grpSpPr>
        <p:sp>
          <p:nvSpPr>
            <p:cNvPr id="503" name="Google Shape;503;p39"/>
            <p:cNvSpPr/>
            <p:nvPr/>
          </p:nvSpPr>
          <p:spPr>
            <a:xfrm>
              <a:off x="2460850" y="3602200"/>
              <a:ext cx="20100" cy="20100"/>
            </a:xfrm>
            <a:custGeom>
              <a:avLst/>
              <a:gdLst/>
              <a:ahLst/>
              <a:cxnLst/>
              <a:rect l="l" t="t" r="r" b="b"/>
              <a:pathLst>
                <a:path w="804" h="804" extrusionOk="0">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4" name="Google Shape;504;p39"/>
            <p:cNvSpPr/>
            <p:nvPr/>
          </p:nvSpPr>
          <p:spPr>
            <a:xfrm>
              <a:off x="2477800" y="3632075"/>
              <a:ext cx="19675" cy="20100"/>
            </a:xfrm>
            <a:custGeom>
              <a:avLst/>
              <a:gdLst/>
              <a:ahLst/>
              <a:cxnLst/>
              <a:rect l="l" t="t" r="r" b="b"/>
              <a:pathLst>
                <a:path w="787" h="804" extrusionOk="0">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5" name="Google Shape;505;p39"/>
            <p:cNvSpPr/>
            <p:nvPr/>
          </p:nvSpPr>
          <p:spPr>
            <a:xfrm>
              <a:off x="2441225" y="3625400"/>
              <a:ext cx="19650" cy="20075"/>
            </a:xfrm>
            <a:custGeom>
              <a:avLst/>
              <a:gdLst/>
              <a:ahLst/>
              <a:cxnLst/>
              <a:rect l="l" t="t" r="r" b="b"/>
              <a:pathLst>
                <a:path w="786" h="803" extrusionOk="0">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6" name="Google Shape;506;p39"/>
            <p:cNvSpPr/>
            <p:nvPr/>
          </p:nvSpPr>
          <p:spPr>
            <a:xfrm>
              <a:off x="2444350" y="3658850"/>
              <a:ext cx="26800" cy="26325"/>
            </a:xfrm>
            <a:custGeom>
              <a:avLst/>
              <a:gdLst/>
              <a:ahLst/>
              <a:cxnLst/>
              <a:rect l="l" t="t" r="r" b="b"/>
              <a:pathLst>
                <a:path w="1072" h="1053" extrusionOk="0">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7" name="Google Shape;507;p39"/>
            <p:cNvSpPr/>
            <p:nvPr/>
          </p:nvSpPr>
          <p:spPr>
            <a:xfrm>
              <a:off x="2397075" y="3691850"/>
              <a:ext cx="134725" cy="203000"/>
            </a:xfrm>
            <a:custGeom>
              <a:avLst/>
              <a:gdLst/>
              <a:ahLst/>
              <a:cxnLst/>
              <a:rect l="l" t="t" r="r" b="b"/>
              <a:pathLst>
                <a:path w="5389" h="8120" extrusionOk="0">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08" name="Google Shape;508;p39">
            <a:extLst>
              <a:ext uri="{C183D7F6-B498-43B3-948B-1728B52AA6E4}">
                <adec:decorative xmlns:adec="http://schemas.microsoft.com/office/drawing/2017/decorative" val="1"/>
              </a:ext>
            </a:extLst>
          </p:cNvPr>
          <p:cNvGrpSpPr/>
          <p:nvPr/>
        </p:nvGrpSpPr>
        <p:grpSpPr>
          <a:xfrm>
            <a:off x="2581850" y="3710924"/>
            <a:ext cx="246520" cy="383741"/>
            <a:chOff x="2717350" y="3603525"/>
            <a:chExt cx="186475" cy="281500"/>
          </a:xfrm>
        </p:grpSpPr>
        <p:sp>
          <p:nvSpPr>
            <p:cNvPr id="509" name="Google Shape;509;p39"/>
            <p:cNvSpPr/>
            <p:nvPr/>
          </p:nvSpPr>
          <p:spPr>
            <a:xfrm>
              <a:off x="2741875" y="3786425"/>
              <a:ext cx="60250" cy="35250"/>
            </a:xfrm>
            <a:custGeom>
              <a:avLst/>
              <a:gdLst/>
              <a:ahLst/>
              <a:cxnLst/>
              <a:rect l="l" t="t" r="r" b="b"/>
              <a:pathLst>
                <a:path w="2410" h="1410" extrusionOk="0">
                  <a:moveTo>
                    <a:pt x="197" y="0"/>
                  </a:moveTo>
                  <a:lnTo>
                    <a:pt x="1" y="500"/>
                  </a:lnTo>
                  <a:lnTo>
                    <a:pt x="2213" y="1410"/>
                  </a:lnTo>
                  <a:lnTo>
                    <a:pt x="2410" y="910"/>
                  </a:lnTo>
                  <a:lnTo>
                    <a:pt x="197"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0" name="Google Shape;510;p39"/>
            <p:cNvSpPr/>
            <p:nvPr/>
          </p:nvSpPr>
          <p:spPr>
            <a:xfrm>
              <a:off x="2820400" y="3718625"/>
              <a:ext cx="26775" cy="26775"/>
            </a:xfrm>
            <a:custGeom>
              <a:avLst/>
              <a:gdLst/>
              <a:ahLst/>
              <a:cxnLst/>
              <a:rect l="l" t="t" r="r" b="b"/>
              <a:pathLst>
                <a:path w="1071" h="1071" extrusionOk="0">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1" name="Google Shape;511;p39"/>
            <p:cNvSpPr/>
            <p:nvPr/>
          </p:nvSpPr>
          <p:spPr>
            <a:xfrm>
              <a:off x="2820400" y="3718625"/>
              <a:ext cx="26775" cy="26775"/>
            </a:xfrm>
            <a:custGeom>
              <a:avLst/>
              <a:gdLst/>
              <a:ahLst/>
              <a:cxnLst/>
              <a:rect l="l" t="t" r="r" b="b"/>
              <a:pathLst>
                <a:path w="1071" h="1071" extrusionOk="0">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2" name="Google Shape;512;p39"/>
            <p:cNvSpPr/>
            <p:nvPr/>
          </p:nvSpPr>
          <p:spPr>
            <a:xfrm>
              <a:off x="2717350" y="3603525"/>
              <a:ext cx="186475" cy="281500"/>
            </a:xfrm>
            <a:custGeom>
              <a:avLst/>
              <a:gdLst/>
              <a:ahLst/>
              <a:cxnLst/>
              <a:rect l="l" t="t" r="r" b="b"/>
              <a:pathLst>
                <a:path w="7459" h="11260" extrusionOk="0">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13" name="Google Shape;513;p39">
            <a:extLst>
              <a:ext uri="{C183D7F6-B498-43B3-948B-1728B52AA6E4}">
                <adec:decorative xmlns:adec="http://schemas.microsoft.com/office/drawing/2017/decorative" val="1"/>
              </a:ext>
            </a:extLst>
          </p:cNvPr>
          <p:cNvSpPr/>
          <p:nvPr/>
        </p:nvSpPr>
        <p:spPr>
          <a:xfrm>
            <a:off x="9383691" y="3050995"/>
            <a:ext cx="387478" cy="335143"/>
          </a:xfrm>
          <a:custGeom>
            <a:avLst/>
            <a:gdLst/>
            <a:ahLst/>
            <a:cxnLst/>
            <a:rect l="l" t="t" r="r" b="b"/>
            <a:pathLst>
              <a:path w="11724" h="9834" extrusionOk="0">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14" name="Google Shape;514;p39">
            <a:extLst>
              <a:ext uri="{C183D7F6-B498-43B3-948B-1728B52AA6E4}">
                <adec:decorative xmlns:adec="http://schemas.microsoft.com/office/drawing/2017/decorative" val="1"/>
              </a:ext>
            </a:extLst>
          </p:cNvPr>
          <p:cNvGrpSpPr/>
          <p:nvPr/>
        </p:nvGrpSpPr>
        <p:grpSpPr>
          <a:xfrm>
            <a:off x="3024770" y="3721267"/>
            <a:ext cx="332053" cy="363054"/>
            <a:chOff x="3927075" y="3612900"/>
            <a:chExt cx="251175" cy="266325"/>
          </a:xfrm>
        </p:grpSpPr>
        <p:sp>
          <p:nvSpPr>
            <p:cNvPr id="515" name="Google Shape;515;p39"/>
            <p:cNvSpPr/>
            <p:nvPr/>
          </p:nvSpPr>
          <p:spPr>
            <a:xfrm>
              <a:off x="4031450" y="3726200"/>
              <a:ext cx="40175" cy="39725"/>
            </a:xfrm>
            <a:custGeom>
              <a:avLst/>
              <a:gdLst/>
              <a:ahLst/>
              <a:cxnLst/>
              <a:rect l="l" t="t" r="r" b="b"/>
              <a:pathLst>
                <a:path w="1607" h="1589" extrusionOk="0">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6" name="Google Shape;516;p39"/>
            <p:cNvSpPr/>
            <p:nvPr/>
          </p:nvSpPr>
          <p:spPr>
            <a:xfrm>
              <a:off x="3927075" y="3612900"/>
              <a:ext cx="251175" cy="266325"/>
            </a:xfrm>
            <a:custGeom>
              <a:avLst/>
              <a:gdLst/>
              <a:ahLst/>
              <a:cxnLst/>
              <a:rect l="l" t="t" r="r" b="b"/>
              <a:pathLst>
                <a:path w="10047" h="10653" extrusionOk="0">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17" name="Google Shape;517;p39">
            <a:extLst>
              <a:ext uri="{C183D7F6-B498-43B3-948B-1728B52AA6E4}">
                <adec:decorative xmlns:adec="http://schemas.microsoft.com/office/drawing/2017/decorative" val="1"/>
              </a:ext>
            </a:extLst>
          </p:cNvPr>
          <p:cNvGrpSpPr/>
          <p:nvPr/>
        </p:nvGrpSpPr>
        <p:grpSpPr>
          <a:xfrm>
            <a:off x="3552875" y="3780864"/>
            <a:ext cx="336152" cy="347241"/>
            <a:chOff x="4324975" y="3617800"/>
            <a:chExt cx="254275" cy="254725"/>
          </a:xfrm>
        </p:grpSpPr>
        <p:sp>
          <p:nvSpPr>
            <p:cNvPr id="518" name="Google Shape;518;p39"/>
            <p:cNvSpPr/>
            <p:nvPr/>
          </p:nvSpPr>
          <p:spPr>
            <a:xfrm>
              <a:off x="4347275" y="3641900"/>
              <a:ext cx="186025" cy="230625"/>
            </a:xfrm>
            <a:custGeom>
              <a:avLst/>
              <a:gdLst/>
              <a:ahLst/>
              <a:cxnLst/>
              <a:rect l="l" t="t" r="r" b="b"/>
              <a:pathLst>
                <a:path w="7441" h="9225" extrusionOk="0">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9" name="Google Shape;519;p39"/>
            <p:cNvSpPr/>
            <p:nvPr/>
          </p:nvSpPr>
          <p:spPr>
            <a:xfrm>
              <a:off x="4324975" y="3727975"/>
              <a:ext cx="18750" cy="17875"/>
            </a:xfrm>
            <a:custGeom>
              <a:avLst/>
              <a:gdLst/>
              <a:ahLst/>
              <a:cxnLst/>
              <a:rect l="l" t="t" r="r" b="b"/>
              <a:pathLst>
                <a:path w="750" h="715" extrusionOk="0">
                  <a:moveTo>
                    <a:pt x="536" y="1"/>
                  </a:moveTo>
                  <a:lnTo>
                    <a:pt x="0" y="233"/>
                  </a:lnTo>
                  <a:lnTo>
                    <a:pt x="197" y="715"/>
                  </a:lnTo>
                  <a:lnTo>
                    <a:pt x="750" y="500"/>
                  </a:lnTo>
                  <a:lnTo>
                    <a:pt x="53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0" name="Google Shape;520;p39"/>
            <p:cNvSpPr/>
            <p:nvPr/>
          </p:nvSpPr>
          <p:spPr>
            <a:xfrm>
              <a:off x="4529725" y="3617800"/>
              <a:ext cx="49525" cy="55800"/>
            </a:xfrm>
            <a:custGeom>
              <a:avLst/>
              <a:gdLst/>
              <a:ahLst/>
              <a:cxnLst/>
              <a:rect l="l" t="t" r="r" b="b"/>
              <a:pathLst>
                <a:path w="1981" h="2232" extrusionOk="0">
                  <a:moveTo>
                    <a:pt x="1267" y="1"/>
                  </a:moveTo>
                  <a:lnTo>
                    <a:pt x="0" y="500"/>
                  </a:lnTo>
                  <a:lnTo>
                    <a:pt x="714" y="2231"/>
                  </a:lnTo>
                  <a:lnTo>
                    <a:pt x="1981" y="1731"/>
                  </a:lnTo>
                  <a:lnTo>
                    <a:pt x="1267"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21" name="Google Shape;521;p39">
            <a:extLst>
              <a:ext uri="{C183D7F6-B498-43B3-948B-1728B52AA6E4}">
                <adec:decorative xmlns:adec="http://schemas.microsoft.com/office/drawing/2017/decorative" val="1"/>
              </a:ext>
            </a:extLst>
          </p:cNvPr>
          <p:cNvGrpSpPr/>
          <p:nvPr/>
        </p:nvGrpSpPr>
        <p:grpSpPr>
          <a:xfrm>
            <a:off x="4086534" y="3846536"/>
            <a:ext cx="399872" cy="217737"/>
            <a:chOff x="4728650" y="3665975"/>
            <a:chExt cx="302475" cy="159725"/>
          </a:xfrm>
        </p:grpSpPr>
        <p:sp>
          <p:nvSpPr>
            <p:cNvPr id="522" name="Google Shape;522;p39"/>
            <p:cNvSpPr/>
            <p:nvPr/>
          </p:nvSpPr>
          <p:spPr>
            <a:xfrm>
              <a:off x="4728650" y="3665975"/>
              <a:ext cx="302475" cy="147225"/>
            </a:xfrm>
            <a:custGeom>
              <a:avLst/>
              <a:gdLst/>
              <a:ahLst/>
              <a:cxnLst/>
              <a:rect l="l" t="t" r="r" b="b"/>
              <a:pathLst>
                <a:path w="12099" h="5889" extrusionOk="0">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3" name="Google Shape;523;p39"/>
            <p:cNvSpPr/>
            <p:nvPr/>
          </p:nvSpPr>
          <p:spPr>
            <a:xfrm>
              <a:off x="4831700" y="3757875"/>
              <a:ext cx="125825" cy="67825"/>
            </a:xfrm>
            <a:custGeom>
              <a:avLst/>
              <a:gdLst/>
              <a:ahLst/>
              <a:cxnLst/>
              <a:rect l="l" t="t" r="r" b="b"/>
              <a:pathLst>
                <a:path w="5033" h="2713" extrusionOk="0">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24" name="Google Shape;524;p39">
            <a:extLst>
              <a:ext uri="{C183D7F6-B498-43B3-948B-1728B52AA6E4}">
                <adec:decorative xmlns:adec="http://schemas.microsoft.com/office/drawing/2017/decorative" val="1"/>
              </a:ext>
            </a:extLst>
          </p:cNvPr>
          <p:cNvGrpSpPr/>
          <p:nvPr/>
        </p:nvGrpSpPr>
        <p:grpSpPr>
          <a:xfrm>
            <a:off x="4613200" y="3803696"/>
            <a:ext cx="382719" cy="282796"/>
            <a:chOff x="5164925" y="3642775"/>
            <a:chExt cx="289500" cy="207450"/>
          </a:xfrm>
        </p:grpSpPr>
        <p:sp>
          <p:nvSpPr>
            <p:cNvPr id="525" name="Google Shape;525;p39"/>
            <p:cNvSpPr/>
            <p:nvPr/>
          </p:nvSpPr>
          <p:spPr>
            <a:xfrm>
              <a:off x="5271975" y="3690075"/>
              <a:ext cx="79875" cy="79875"/>
            </a:xfrm>
            <a:custGeom>
              <a:avLst/>
              <a:gdLst/>
              <a:ahLst/>
              <a:cxnLst/>
              <a:rect l="l" t="t" r="r" b="b"/>
              <a:pathLst>
                <a:path w="3195" h="3195" extrusionOk="0">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6" name="Google Shape;526;p39"/>
            <p:cNvSpPr/>
            <p:nvPr/>
          </p:nvSpPr>
          <p:spPr>
            <a:xfrm>
              <a:off x="5368325" y="3670900"/>
              <a:ext cx="26775" cy="26325"/>
            </a:xfrm>
            <a:custGeom>
              <a:avLst/>
              <a:gdLst/>
              <a:ahLst/>
              <a:cxnLst/>
              <a:rect l="l" t="t" r="r" b="b"/>
              <a:pathLst>
                <a:path w="1071" h="1053" extrusionOk="0">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7" name="Google Shape;527;p39"/>
            <p:cNvSpPr/>
            <p:nvPr/>
          </p:nvSpPr>
          <p:spPr>
            <a:xfrm>
              <a:off x="5222000" y="3823900"/>
              <a:ext cx="26800" cy="26325"/>
            </a:xfrm>
            <a:custGeom>
              <a:avLst/>
              <a:gdLst/>
              <a:ahLst/>
              <a:cxnLst/>
              <a:rect l="l" t="t" r="r" b="b"/>
              <a:pathLst>
                <a:path w="1072" h="1053" extrusionOk="0">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8" name="Google Shape;528;p39"/>
            <p:cNvSpPr/>
            <p:nvPr/>
          </p:nvSpPr>
          <p:spPr>
            <a:xfrm>
              <a:off x="5164925" y="3642775"/>
              <a:ext cx="289500" cy="202100"/>
            </a:xfrm>
            <a:custGeom>
              <a:avLst/>
              <a:gdLst/>
              <a:ahLst/>
              <a:cxnLst/>
              <a:rect l="l" t="t" r="r" b="b"/>
              <a:pathLst>
                <a:path w="11580" h="8084" extrusionOk="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9" name="Google Shape;529;p39"/>
            <p:cNvSpPr/>
            <p:nvPr/>
          </p:nvSpPr>
          <p:spPr>
            <a:xfrm>
              <a:off x="5226475" y="3704350"/>
              <a:ext cx="182450" cy="104850"/>
            </a:xfrm>
            <a:custGeom>
              <a:avLst/>
              <a:gdLst/>
              <a:ahLst/>
              <a:cxnLst/>
              <a:rect l="l" t="t" r="r" b="b"/>
              <a:pathLst>
                <a:path w="7298" h="4194" extrusionOk="0">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0" name="Google Shape;530;p39">
            <a:extLst>
              <a:ext uri="{C183D7F6-B498-43B3-948B-1728B52AA6E4}">
                <adec:decorative xmlns:adec="http://schemas.microsoft.com/office/drawing/2017/decorative" val="1"/>
              </a:ext>
            </a:extLst>
          </p:cNvPr>
          <p:cNvSpPr/>
          <p:nvPr/>
        </p:nvSpPr>
        <p:spPr>
          <a:xfrm>
            <a:off x="5213990" y="3717422"/>
            <a:ext cx="360939" cy="372154"/>
          </a:xfrm>
          <a:custGeom>
            <a:avLst/>
            <a:gdLst/>
            <a:ahLst/>
            <a:cxnLst/>
            <a:rect l="l" t="t" r="r" b="b"/>
            <a:pathLst>
              <a:path w="10921" h="10920" extrusionOk="0">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1" name="Google Shape;531;p39">
            <a:extLst>
              <a:ext uri="{C183D7F6-B498-43B3-948B-1728B52AA6E4}">
                <adec:decorative xmlns:adec="http://schemas.microsoft.com/office/drawing/2017/decorative" val="1"/>
              </a:ext>
            </a:extLst>
          </p:cNvPr>
          <p:cNvSpPr/>
          <p:nvPr/>
        </p:nvSpPr>
        <p:spPr>
          <a:xfrm>
            <a:off x="5717809" y="3749343"/>
            <a:ext cx="334367" cy="308322"/>
          </a:xfrm>
          <a:custGeom>
            <a:avLst/>
            <a:gdLst/>
            <a:ahLst/>
            <a:cxnLst/>
            <a:rect l="l" t="t" r="r" b="b"/>
            <a:pathLst>
              <a:path w="10117" h="9047" extrusionOk="0">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2" name="Google Shape;532;p39">
            <a:extLst>
              <a:ext uri="{C183D7F6-B498-43B3-948B-1728B52AA6E4}">
                <adec:decorative xmlns:adec="http://schemas.microsoft.com/office/drawing/2017/decorative" val="1"/>
              </a:ext>
            </a:extLst>
          </p:cNvPr>
          <p:cNvSpPr/>
          <p:nvPr/>
        </p:nvSpPr>
        <p:spPr>
          <a:xfrm>
            <a:off x="6195030" y="3738589"/>
            <a:ext cx="318470" cy="329826"/>
          </a:xfrm>
          <a:custGeom>
            <a:avLst/>
            <a:gdLst/>
            <a:ahLst/>
            <a:cxnLst/>
            <a:rect l="l" t="t" r="r" b="b"/>
            <a:pathLst>
              <a:path w="9636" h="9678" extrusionOk="0">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3" name="Google Shape;533;p39">
            <a:extLst>
              <a:ext uri="{C183D7F6-B498-43B3-948B-1728B52AA6E4}">
                <adec:decorative xmlns:adec="http://schemas.microsoft.com/office/drawing/2017/decorative" val="1"/>
              </a:ext>
            </a:extLst>
          </p:cNvPr>
          <p:cNvSpPr/>
          <p:nvPr/>
        </p:nvSpPr>
        <p:spPr>
          <a:xfrm>
            <a:off x="6776032" y="3664863"/>
            <a:ext cx="351487" cy="362475"/>
          </a:xfrm>
          <a:custGeom>
            <a:avLst/>
            <a:gdLst/>
            <a:ahLst/>
            <a:cxnLst/>
            <a:rect l="l" t="t" r="r" b="b"/>
            <a:pathLst>
              <a:path w="10635" h="10636" extrusionOk="0">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4" name="Google Shape;534;p39">
            <a:extLst>
              <a:ext uri="{C183D7F6-B498-43B3-948B-1728B52AA6E4}">
                <adec:decorative xmlns:adec="http://schemas.microsoft.com/office/drawing/2017/decorative" val="1"/>
              </a:ext>
            </a:extLst>
          </p:cNvPr>
          <p:cNvSpPr/>
          <p:nvPr/>
        </p:nvSpPr>
        <p:spPr>
          <a:xfrm>
            <a:off x="7285385" y="3664574"/>
            <a:ext cx="351487" cy="363054"/>
          </a:xfrm>
          <a:custGeom>
            <a:avLst/>
            <a:gdLst/>
            <a:ahLst/>
            <a:cxnLst/>
            <a:rect l="l" t="t" r="r" b="b"/>
            <a:pathLst>
              <a:path w="10635" h="10653" extrusionOk="0">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5" name="Google Shape;535;p39">
            <a:extLst>
              <a:ext uri="{C183D7F6-B498-43B3-948B-1728B52AA6E4}">
                <adec:decorative xmlns:adec="http://schemas.microsoft.com/office/drawing/2017/decorative" val="1"/>
              </a:ext>
            </a:extLst>
          </p:cNvPr>
          <p:cNvSpPr/>
          <p:nvPr/>
        </p:nvSpPr>
        <p:spPr>
          <a:xfrm>
            <a:off x="7794738" y="3657024"/>
            <a:ext cx="340283" cy="420206"/>
          </a:xfrm>
          <a:custGeom>
            <a:avLst/>
            <a:gdLst/>
            <a:ahLst/>
            <a:cxnLst/>
            <a:rect l="l" t="t" r="r" b="b"/>
            <a:pathLst>
              <a:path w="10296" h="12330" extrusionOk="0">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6" name="Google Shape;536;p39">
            <a:extLst>
              <a:ext uri="{C183D7F6-B498-43B3-948B-1728B52AA6E4}">
                <adec:decorative xmlns:adec="http://schemas.microsoft.com/office/drawing/2017/decorative" val="1"/>
              </a:ext>
            </a:extLst>
          </p:cNvPr>
          <p:cNvSpPr/>
          <p:nvPr/>
        </p:nvSpPr>
        <p:spPr>
          <a:xfrm>
            <a:off x="8408731" y="3713485"/>
            <a:ext cx="298441" cy="344344"/>
          </a:xfrm>
          <a:custGeom>
            <a:avLst/>
            <a:gdLst/>
            <a:ahLst/>
            <a:cxnLst/>
            <a:rect l="l" t="t" r="r" b="b"/>
            <a:pathLst>
              <a:path w="9030" h="10104" extrusionOk="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37" name="Google Shape;537;p39">
            <a:extLst>
              <a:ext uri="{C183D7F6-B498-43B3-948B-1728B52AA6E4}">
                <adec:decorative xmlns:adec="http://schemas.microsoft.com/office/drawing/2017/decorative" val="1"/>
              </a:ext>
            </a:extLst>
          </p:cNvPr>
          <p:cNvGrpSpPr/>
          <p:nvPr/>
        </p:nvGrpSpPr>
        <p:grpSpPr>
          <a:xfrm>
            <a:off x="8933824" y="3717916"/>
            <a:ext cx="327294" cy="334632"/>
            <a:chOff x="5717150" y="2098500"/>
            <a:chExt cx="247575" cy="245475"/>
          </a:xfrm>
        </p:grpSpPr>
        <p:sp>
          <p:nvSpPr>
            <p:cNvPr id="538" name="Google Shape;538;p39"/>
            <p:cNvSpPr/>
            <p:nvPr/>
          </p:nvSpPr>
          <p:spPr>
            <a:xfrm>
              <a:off x="5717150" y="2098500"/>
              <a:ext cx="135175" cy="132800"/>
            </a:xfrm>
            <a:custGeom>
              <a:avLst/>
              <a:gdLst/>
              <a:ahLst/>
              <a:cxnLst/>
              <a:rect l="l" t="t" r="r" b="b"/>
              <a:pathLst>
                <a:path w="5407" h="5312" extrusionOk="0">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9" name="Google Shape;539;p39"/>
            <p:cNvSpPr/>
            <p:nvPr/>
          </p:nvSpPr>
          <p:spPr>
            <a:xfrm>
              <a:off x="5857650" y="2158275"/>
              <a:ext cx="107075" cy="106075"/>
            </a:xfrm>
            <a:custGeom>
              <a:avLst/>
              <a:gdLst/>
              <a:ahLst/>
              <a:cxnLst/>
              <a:rect l="l" t="t" r="r" b="b"/>
              <a:pathLst>
                <a:path w="4283" h="4243" extrusionOk="0">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0" name="Google Shape;540;p39"/>
            <p:cNvSpPr/>
            <p:nvPr/>
          </p:nvSpPr>
          <p:spPr>
            <a:xfrm>
              <a:off x="5790750" y="2264450"/>
              <a:ext cx="80750" cy="79525"/>
            </a:xfrm>
            <a:custGeom>
              <a:avLst/>
              <a:gdLst/>
              <a:ahLst/>
              <a:cxnLst/>
              <a:rect l="l" t="t" r="r" b="b"/>
              <a:pathLst>
                <a:path w="3230" h="3181" extrusionOk="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41" name="Google Shape;541;p39">
            <a:extLst>
              <a:ext uri="{C183D7F6-B498-43B3-948B-1728B52AA6E4}">
                <adec:decorative xmlns:adec="http://schemas.microsoft.com/office/drawing/2017/decorative" val="1"/>
              </a:ext>
            </a:extLst>
          </p:cNvPr>
          <p:cNvSpPr/>
          <p:nvPr/>
        </p:nvSpPr>
        <p:spPr>
          <a:xfrm>
            <a:off x="9483441" y="3650888"/>
            <a:ext cx="283106" cy="390420"/>
          </a:xfrm>
          <a:custGeom>
            <a:avLst/>
            <a:gdLst/>
            <a:ahLst/>
            <a:cxnLst/>
            <a:rect l="l" t="t" r="r" b="b"/>
            <a:pathLst>
              <a:path w="8566" h="11456" extrusionOk="0">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2" name="Google Shape;542;p39">
            <a:extLst>
              <a:ext uri="{C183D7F6-B498-43B3-948B-1728B52AA6E4}">
                <adec:decorative xmlns:adec="http://schemas.microsoft.com/office/drawing/2017/decorative" val="1"/>
              </a:ext>
            </a:extLst>
          </p:cNvPr>
          <p:cNvSpPr/>
          <p:nvPr/>
        </p:nvSpPr>
        <p:spPr>
          <a:xfrm>
            <a:off x="2519500" y="4449599"/>
            <a:ext cx="369169" cy="253623"/>
          </a:xfrm>
          <a:custGeom>
            <a:avLst/>
            <a:gdLst/>
            <a:ahLst/>
            <a:cxnLst/>
            <a:rect l="l" t="t" r="r" b="b"/>
            <a:pathLst>
              <a:path w="11170" h="7442" extrusionOk="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3" name="Google Shape;543;p39">
            <a:extLst>
              <a:ext uri="{C183D7F6-B498-43B3-948B-1728B52AA6E4}">
                <adec:decorative xmlns:adec="http://schemas.microsoft.com/office/drawing/2017/decorative" val="1"/>
              </a:ext>
            </a:extLst>
          </p:cNvPr>
          <p:cNvSpPr/>
          <p:nvPr/>
        </p:nvSpPr>
        <p:spPr>
          <a:xfrm>
            <a:off x="3039790" y="4430444"/>
            <a:ext cx="299036" cy="291929"/>
          </a:xfrm>
          <a:custGeom>
            <a:avLst/>
            <a:gdLst/>
            <a:ahLst/>
            <a:cxnLst/>
            <a:rect l="l" t="t" r="r" b="b"/>
            <a:pathLst>
              <a:path w="9048" h="8566" extrusionOk="0">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44" name="Google Shape;544;p39">
            <a:extLst>
              <a:ext uri="{C183D7F6-B498-43B3-948B-1728B52AA6E4}">
                <adec:decorative xmlns:adec="http://schemas.microsoft.com/office/drawing/2017/decorative" val="1"/>
              </a:ext>
            </a:extLst>
          </p:cNvPr>
          <p:cNvGrpSpPr/>
          <p:nvPr/>
        </p:nvGrpSpPr>
        <p:grpSpPr>
          <a:xfrm>
            <a:off x="3511298" y="4358842"/>
            <a:ext cx="352082" cy="317455"/>
            <a:chOff x="6435300" y="2742175"/>
            <a:chExt cx="266325" cy="232875"/>
          </a:xfrm>
        </p:grpSpPr>
        <p:sp>
          <p:nvSpPr>
            <p:cNvPr id="545" name="Google Shape;545;p39"/>
            <p:cNvSpPr/>
            <p:nvPr/>
          </p:nvSpPr>
          <p:spPr>
            <a:xfrm>
              <a:off x="6518275" y="2742175"/>
              <a:ext cx="183350" cy="232875"/>
            </a:xfrm>
            <a:custGeom>
              <a:avLst/>
              <a:gdLst/>
              <a:ahLst/>
              <a:cxnLst/>
              <a:rect l="l" t="t" r="r" b="b"/>
              <a:pathLst>
                <a:path w="7334" h="9315" extrusionOk="0">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6" name="Google Shape;546;p39"/>
            <p:cNvSpPr/>
            <p:nvPr/>
          </p:nvSpPr>
          <p:spPr>
            <a:xfrm>
              <a:off x="6435300" y="2825150"/>
              <a:ext cx="62925" cy="140075"/>
            </a:xfrm>
            <a:custGeom>
              <a:avLst/>
              <a:gdLst/>
              <a:ahLst/>
              <a:cxnLst/>
              <a:rect l="l" t="t" r="r" b="b"/>
              <a:pathLst>
                <a:path w="2517" h="5603" extrusionOk="0">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47" name="Google Shape;547;p39">
            <a:extLst>
              <a:ext uri="{C183D7F6-B498-43B3-948B-1728B52AA6E4}">
                <adec:decorative xmlns:adec="http://schemas.microsoft.com/office/drawing/2017/decorative" val="1"/>
              </a:ext>
            </a:extLst>
          </p:cNvPr>
          <p:cNvGrpSpPr/>
          <p:nvPr/>
        </p:nvGrpSpPr>
        <p:grpSpPr>
          <a:xfrm>
            <a:off x="4558258" y="4437967"/>
            <a:ext cx="333805" cy="344208"/>
            <a:chOff x="674800" y="2146225"/>
            <a:chExt cx="252500" cy="252500"/>
          </a:xfrm>
        </p:grpSpPr>
        <p:sp>
          <p:nvSpPr>
            <p:cNvPr id="548" name="Google Shape;548;p39"/>
            <p:cNvSpPr/>
            <p:nvPr/>
          </p:nvSpPr>
          <p:spPr>
            <a:xfrm>
              <a:off x="727900" y="2232775"/>
              <a:ext cx="40175" cy="39725"/>
            </a:xfrm>
            <a:custGeom>
              <a:avLst/>
              <a:gdLst/>
              <a:ahLst/>
              <a:cxnLst/>
              <a:rect l="l" t="t" r="r" b="b"/>
              <a:pathLst>
                <a:path w="1607" h="1589" extrusionOk="0">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9" name="Google Shape;549;p39"/>
            <p:cNvSpPr/>
            <p:nvPr/>
          </p:nvSpPr>
          <p:spPr>
            <a:xfrm>
              <a:off x="834500" y="2232775"/>
              <a:ext cx="39725" cy="39725"/>
            </a:xfrm>
            <a:custGeom>
              <a:avLst/>
              <a:gdLst/>
              <a:ahLst/>
              <a:cxnLst/>
              <a:rect l="l" t="t" r="r" b="b"/>
              <a:pathLst>
                <a:path w="1589" h="1589" extrusionOk="0">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0" name="Google Shape;550;p39"/>
            <p:cNvSpPr/>
            <p:nvPr/>
          </p:nvSpPr>
          <p:spPr>
            <a:xfrm>
              <a:off x="734150" y="2315750"/>
              <a:ext cx="134275" cy="43275"/>
            </a:xfrm>
            <a:custGeom>
              <a:avLst/>
              <a:gdLst/>
              <a:ahLst/>
              <a:cxnLst/>
              <a:rect l="l" t="t" r="r" b="b"/>
              <a:pathLst>
                <a:path w="5371" h="1731" extrusionOk="0">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1" name="Google Shape;551;p39"/>
            <p:cNvSpPr/>
            <p:nvPr/>
          </p:nvSpPr>
          <p:spPr>
            <a:xfrm>
              <a:off x="674800" y="2146225"/>
              <a:ext cx="252500" cy="252500"/>
            </a:xfrm>
            <a:custGeom>
              <a:avLst/>
              <a:gdLst/>
              <a:ahLst/>
              <a:cxnLst/>
              <a:rect l="l" t="t" r="r" b="b"/>
              <a:pathLst>
                <a:path w="10100" h="10100" extrusionOk="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52" name="Google Shape;552;p39">
            <a:extLst>
              <a:ext uri="{C183D7F6-B498-43B3-948B-1728B52AA6E4}">
                <adec:decorative xmlns:adec="http://schemas.microsoft.com/office/drawing/2017/decorative" val="1"/>
              </a:ext>
            </a:extLst>
          </p:cNvPr>
          <p:cNvGrpSpPr/>
          <p:nvPr/>
        </p:nvGrpSpPr>
        <p:grpSpPr>
          <a:xfrm>
            <a:off x="5085306" y="4449453"/>
            <a:ext cx="333805" cy="344208"/>
            <a:chOff x="2164225" y="2146225"/>
            <a:chExt cx="252500" cy="252500"/>
          </a:xfrm>
        </p:grpSpPr>
        <p:sp>
          <p:nvSpPr>
            <p:cNvPr id="553" name="Google Shape;553;p39"/>
            <p:cNvSpPr/>
            <p:nvPr/>
          </p:nvSpPr>
          <p:spPr>
            <a:xfrm>
              <a:off x="2223100" y="2305925"/>
              <a:ext cx="134750" cy="43300"/>
            </a:xfrm>
            <a:custGeom>
              <a:avLst/>
              <a:gdLst/>
              <a:ahLst/>
              <a:cxnLst/>
              <a:rect l="l" t="t" r="r" b="b"/>
              <a:pathLst>
                <a:path w="5390" h="1732" extrusionOk="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4" name="Google Shape;554;p39"/>
            <p:cNvSpPr/>
            <p:nvPr/>
          </p:nvSpPr>
          <p:spPr>
            <a:xfrm>
              <a:off x="2323475" y="2232775"/>
              <a:ext cx="40175" cy="39725"/>
            </a:xfrm>
            <a:custGeom>
              <a:avLst/>
              <a:gdLst/>
              <a:ahLst/>
              <a:cxnLst/>
              <a:rect l="l" t="t" r="r" b="b"/>
              <a:pathLst>
                <a:path w="1607" h="1589" extrusionOk="0">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5" name="Google Shape;555;p39"/>
            <p:cNvSpPr/>
            <p:nvPr/>
          </p:nvSpPr>
          <p:spPr>
            <a:xfrm>
              <a:off x="2217300" y="2232775"/>
              <a:ext cx="39725" cy="39725"/>
            </a:xfrm>
            <a:custGeom>
              <a:avLst/>
              <a:gdLst/>
              <a:ahLst/>
              <a:cxnLst/>
              <a:rect l="l" t="t" r="r" b="b"/>
              <a:pathLst>
                <a:path w="1589" h="1589" extrusionOk="0">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6" name="Google Shape;556;p39"/>
            <p:cNvSpPr/>
            <p:nvPr/>
          </p:nvSpPr>
          <p:spPr>
            <a:xfrm>
              <a:off x="2164225" y="2146225"/>
              <a:ext cx="252500" cy="252500"/>
            </a:xfrm>
            <a:custGeom>
              <a:avLst/>
              <a:gdLst/>
              <a:ahLst/>
              <a:cxnLst/>
              <a:rect l="l" t="t" r="r" b="b"/>
              <a:pathLst>
                <a:path w="10100" h="10100" extrusionOk="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57" name="Google Shape;557;p39">
            <a:extLst>
              <a:ext uri="{C183D7F6-B498-43B3-948B-1728B52AA6E4}">
                <adec:decorative xmlns:adec="http://schemas.microsoft.com/office/drawing/2017/decorative" val="1"/>
              </a:ext>
            </a:extLst>
          </p:cNvPr>
          <p:cNvGrpSpPr/>
          <p:nvPr/>
        </p:nvGrpSpPr>
        <p:grpSpPr>
          <a:xfrm>
            <a:off x="4031217" y="4449226"/>
            <a:ext cx="334400" cy="344821"/>
            <a:chOff x="689975" y="1737200"/>
            <a:chExt cx="252950" cy="252950"/>
          </a:xfrm>
        </p:grpSpPr>
        <p:sp>
          <p:nvSpPr>
            <p:cNvPr id="558" name="Google Shape;558;p39"/>
            <p:cNvSpPr/>
            <p:nvPr/>
          </p:nvSpPr>
          <p:spPr>
            <a:xfrm>
              <a:off x="779200" y="1907050"/>
              <a:ext cx="79850" cy="26875"/>
            </a:xfrm>
            <a:custGeom>
              <a:avLst/>
              <a:gdLst/>
              <a:ahLst/>
              <a:cxnLst/>
              <a:rect l="l" t="t" r="r" b="b"/>
              <a:pathLst>
                <a:path w="3194" h="1075" extrusionOk="0">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9" name="Google Shape;559;p39"/>
            <p:cNvSpPr/>
            <p:nvPr/>
          </p:nvSpPr>
          <p:spPr>
            <a:xfrm>
              <a:off x="743050" y="1833100"/>
              <a:ext cx="40175" cy="39725"/>
            </a:xfrm>
            <a:custGeom>
              <a:avLst/>
              <a:gdLst/>
              <a:ahLst/>
              <a:cxnLst/>
              <a:rect l="l" t="t" r="r" b="b"/>
              <a:pathLst>
                <a:path w="1607" h="1589" extrusionOk="0">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0" name="Google Shape;560;p39"/>
            <p:cNvSpPr/>
            <p:nvPr/>
          </p:nvSpPr>
          <p:spPr>
            <a:xfrm>
              <a:off x="739925" y="1799600"/>
              <a:ext cx="46875" cy="16575"/>
            </a:xfrm>
            <a:custGeom>
              <a:avLst/>
              <a:gdLst/>
              <a:ahLst/>
              <a:cxnLst/>
              <a:rect l="l" t="t" r="r" b="b"/>
              <a:pathLst>
                <a:path w="1875" h="663" extrusionOk="0">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1" name="Google Shape;561;p39"/>
            <p:cNvSpPr/>
            <p:nvPr/>
          </p:nvSpPr>
          <p:spPr>
            <a:xfrm>
              <a:off x="849675" y="1833100"/>
              <a:ext cx="40175" cy="39725"/>
            </a:xfrm>
            <a:custGeom>
              <a:avLst/>
              <a:gdLst/>
              <a:ahLst/>
              <a:cxnLst/>
              <a:rect l="l" t="t" r="r" b="b"/>
              <a:pathLst>
                <a:path w="1607" h="1589" extrusionOk="0">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2" name="Google Shape;562;p39"/>
            <p:cNvSpPr/>
            <p:nvPr/>
          </p:nvSpPr>
          <p:spPr>
            <a:xfrm>
              <a:off x="846100" y="1799600"/>
              <a:ext cx="47300" cy="16575"/>
            </a:xfrm>
            <a:custGeom>
              <a:avLst/>
              <a:gdLst/>
              <a:ahLst/>
              <a:cxnLst/>
              <a:rect l="l" t="t" r="r" b="b"/>
              <a:pathLst>
                <a:path w="1892" h="663" extrusionOk="0">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3" name="Google Shape;563;p39"/>
            <p:cNvSpPr/>
            <p:nvPr/>
          </p:nvSpPr>
          <p:spPr>
            <a:xfrm>
              <a:off x="689975" y="1737200"/>
              <a:ext cx="252950" cy="252950"/>
            </a:xfrm>
            <a:custGeom>
              <a:avLst/>
              <a:gdLst/>
              <a:ahLst/>
              <a:cxnLst/>
              <a:rect l="l" t="t" r="r" b="b"/>
              <a:pathLst>
                <a:path w="10118" h="10118" extrusionOk="0">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64" name="Google Shape;564;p39">
            <a:extLst>
              <a:ext uri="{C183D7F6-B498-43B3-948B-1728B52AA6E4}">
                <adec:decorative xmlns:adec="http://schemas.microsoft.com/office/drawing/2017/decorative" val="1"/>
              </a:ext>
            </a:extLst>
          </p:cNvPr>
          <p:cNvGrpSpPr/>
          <p:nvPr/>
        </p:nvGrpSpPr>
        <p:grpSpPr>
          <a:xfrm>
            <a:off x="5612075" y="4439102"/>
            <a:ext cx="334400" cy="344208"/>
            <a:chOff x="2961350" y="1740750"/>
            <a:chExt cx="252950" cy="252500"/>
          </a:xfrm>
        </p:grpSpPr>
        <p:sp>
          <p:nvSpPr>
            <p:cNvPr id="565" name="Google Shape;565;p39"/>
            <p:cNvSpPr/>
            <p:nvPr/>
          </p:nvSpPr>
          <p:spPr>
            <a:xfrm>
              <a:off x="3014425" y="1833100"/>
              <a:ext cx="40175" cy="39725"/>
            </a:xfrm>
            <a:custGeom>
              <a:avLst/>
              <a:gdLst/>
              <a:ahLst/>
              <a:cxnLst/>
              <a:rect l="l" t="t" r="r" b="b"/>
              <a:pathLst>
                <a:path w="1607" h="1589" extrusionOk="0">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6" name="Google Shape;566;p39"/>
            <p:cNvSpPr/>
            <p:nvPr/>
          </p:nvSpPr>
          <p:spPr>
            <a:xfrm>
              <a:off x="3010850" y="1792950"/>
              <a:ext cx="58025" cy="28125"/>
            </a:xfrm>
            <a:custGeom>
              <a:avLst/>
              <a:gdLst/>
              <a:ahLst/>
              <a:cxnLst/>
              <a:rect l="l" t="t" r="r" b="b"/>
              <a:pathLst>
                <a:path w="2321" h="1125" extrusionOk="0">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7" name="Google Shape;567;p39"/>
            <p:cNvSpPr/>
            <p:nvPr/>
          </p:nvSpPr>
          <p:spPr>
            <a:xfrm>
              <a:off x="3034500" y="1908025"/>
              <a:ext cx="106625" cy="32150"/>
            </a:xfrm>
            <a:custGeom>
              <a:avLst/>
              <a:gdLst/>
              <a:ahLst/>
              <a:cxnLst/>
              <a:rect l="l" t="t" r="r" b="b"/>
              <a:pathLst>
                <a:path w="4265" h="1286" extrusionOk="0">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8" name="Google Shape;568;p39"/>
            <p:cNvSpPr/>
            <p:nvPr/>
          </p:nvSpPr>
          <p:spPr>
            <a:xfrm>
              <a:off x="3107200" y="1792675"/>
              <a:ext cx="58025" cy="27950"/>
            </a:xfrm>
            <a:custGeom>
              <a:avLst/>
              <a:gdLst/>
              <a:ahLst/>
              <a:cxnLst/>
              <a:rect l="l" t="t" r="r" b="b"/>
              <a:pathLst>
                <a:path w="2321" h="1118" extrusionOk="0">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9" name="Google Shape;569;p39"/>
            <p:cNvSpPr/>
            <p:nvPr/>
          </p:nvSpPr>
          <p:spPr>
            <a:xfrm>
              <a:off x="3121050" y="1833100"/>
              <a:ext cx="40150" cy="39725"/>
            </a:xfrm>
            <a:custGeom>
              <a:avLst/>
              <a:gdLst/>
              <a:ahLst/>
              <a:cxnLst/>
              <a:rect l="l" t="t" r="r" b="b"/>
              <a:pathLst>
                <a:path w="1606" h="1589" extrusionOk="0">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0" name="Google Shape;570;p39"/>
            <p:cNvSpPr/>
            <p:nvPr/>
          </p:nvSpPr>
          <p:spPr>
            <a:xfrm>
              <a:off x="2961350" y="1740750"/>
              <a:ext cx="252950" cy="252500"/>
            </a:xfrm>
            <a:custGeom>
              <a:avLst/>
              <a:gdLst/>
              <a:ahLst/>
              <a:cxnLst/>
              <a:rect l="l" t="t" r="r" b="b"/>
              <a:pathLst>
                <a:path w="10118" h="10100" extrusionOk="0">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71" name="Google Shape;571;p39">
            <a:extLst>
              <a:ext uri="{C183D7F6-B498-43B3-948B-1728B52AA6E4}">
                <adec:decorative xmlns:adec="http://schemas.microsoft.com/office/drawing/2017/decorative" val="1"/>
              </a:ext>
            </a:extLst>
          </p:cNvPr>
          <p:cNvSpPr/>
          <p:nvPr/>
        </p:nvSpPr>
        <p:spPr>
          <a:xfrm>
            <a:off x="6169754" y="4468227"/>
            <a:ext cx="333026" cy="343577"/>
          </a:xfrm>
          <a:custGeom>
            <a:avLst/>
            <a:gdLst/>
            <a:ahLst/>
            <a:cxnLst/>
            <a:rect l="l" t="t" r="r" b="b"/>
            <a:pathLst>
              <a:path w="5728" h="4202" extrusionOk="0">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572" name="Google Shape;572;p39">
            <a:extLst>
              <a:ext uri="{C183D7F6-B498-43B3-948B-1728B52AA6E4}">
                <adec:decorative xmlns:adec="http://schemas.microsoft.com/office/drawing/2017/decorative" val="1"/>
              </a:ext>
            </a:extLst>
          </p:cNvPr>
          <p:cNvGrpSpPr/>
          <p:nvPr/>
        </p:nvGrpSpPr>
        <p:grpSpPr>
          <a:xfrm>
            <a:off x="6696108" y="4387468"/>
            <a:ext cx="271902" cy="376448"/>
            <a:chOff x="4026550" y="3640100"/>
            <a:chExt cx="205675" cy="276150"/>
          </a:xfrm>
        </p:grpSpPr>
        <p:sp>
          <p:nvSpPr>
            <p:cNvPr id="573" name="Google Shape;573;p39"/>
            <p:cNvSpPr/>
            <p:nvPr/>
          </p:nvSpPr>
          <p:spPr>
            <a:xfrm>
              <a:off x="4119325" y="3640100"/>
              <a:ext cx="20100" cy="29925"/>
            </a:xfrm>
            <a:custGeom>
              <a:avLst/>
              <a:gdLst/>
              <a:ahLst/>
              <a:cxnLst/>
              <a:rect l="l" t="t" r="r" b="b"/>
              <a:pathLst>
                <a:path w="804" h="1197" extrusionOk="0">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4" name="Google Shape;574;p39"/>
            <p:cNvSpPr/>
            <p:nvPr/>
          </p:nvSpPr>
          <p:spPr>
            <a:xfrm>
              <a:off x="4086325" y="3656625"/>
              <a:ext cx="19650" cy="29900"/>
            </a:xfrm>
            <a:custGeom>
              <a:avLst/>
              <a:gdLst/>
              <a:ahLst/>
              <a:cxnLst/>
              <a:rect l="l" t="t" r="r" b="b"/>
              <a:pathLst>
                <a:path w="786" h="1196" extrusionOk="0">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5" name="Google Shape;575;p39"/>
            <p:cNvSpPr/>
            <p:nvPr/>
          </p:nvSpPr>
          <p:spPr>
            <a:xfrm>
              <a:off x="4152800" y="3656625"/>
              <a:ext cx="19650" cy="29900"/>
            </a:xfrm>
            <a:custGeom>
              <a:avLst/>
              <a:gdLst/>
              <a:ahLst/>
              <a:cxnLst/>
              <a:rect l="l" t="t" r="r" b="b"/>
              <a:pathLst>
                <a:path w="786" h="1196" extrusionOk="0">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6" name="Google Shape;576;p39"/>
            <p:cNvSpPr/>
            <p:nvPr/>
          </p:nvSpPr>
          <p:spPr>
            <a:xfrm>
              <a:off x="4035925" y="3683375"/>
              <a:ext cx="186475" cy="129600"/>
            </a:xfrm>
            <a:custGeom>
              <a:avLst/>
              <a:gdLst/>
              <a:ahLst/>
              <a:cxnLst/>
              <a:rect l="l" t="t" r="r" b="b"/>
              <a:pathLst>
                <a:path w="7459" h="5184" extrusionOk="0">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7" name="Google Shape;577;p39"/>
            <p:cNvSpPr/>
            <p:nvPr/>
          </p:nvSpPr>
          <p:spPr>
            <a:xfrm>
              <a:off x="4037250" y="3823000"/>
              <a:ext cx="186050" cy="59800"/>
            </a:xfrm>
            <a:custGeom>
              <a:avLst/>
              <a:gdLst/>
              <a:ahLst/>
              <a:cxnLst/>
              <a:rect l="l" t="t" r="r" b="b"/>
              <a:pathLst>
                <a:path w="7442" h="2392" extrusionOk="0">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8" name="Google Shape;578;p39"/>
            <p:cNvSpPr/>
            <p:nvPr/>
          </p:nvSpPr>
          <p:spPr>
            <a:xfrm>
              <a:off x="4026550" y="3896150"/>
              <a:ext cx="205675" cy="20100"/>
            </a:xfrm>
            <a:custGeom>
              <a:avLst/>
              <a:gdLst/>
              <a:ahLst/>
              <a:cxnLst/>
              <a:rect l="l" t="t" r="r" b="b"/>
              <a:pathLst>
                <a:path w="8227" h="804" extrusionOk="0">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79" name="Google Shape;579;p39">
            <a:extLst>
              <a:ext uri="{C183D7F6-B498-43B3-948B-1728B52AA6E4}">
                <adec:decorative xmlns:adec="http://schemas.microsoft.com/office/drawing/2017/decorative" val="1"/>
              </a:ext>
            </a:extLst>
          </p:cNvPr>
          <p:cNvSpPr/>
          <p:nvPr/>
        </p:nvSpPr>
        <p:spPr>
          <a:xfrm>
            <a:off x="7189931" y="4453383"/>
            <a:ext cx="319032" cy="363054"/>
          </a:xfrm>
          <a:custGeom>
            <a:avLst/>
            <a:gdLst/>
            <a:ahLst/>
            <a:cxnLst/>
            <a:rect l="l" t="t" r="r" b="b"/>
            <a:pathLst>
              <a:path w="9653" h="10653" extrusionOk="0">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80" name="Google Shape;580;p39">
            <a:extLst>
              <a:ext uri="{C183D7F6-B498-43B3-948B-1728B52AA6E4}">
                <adec:decorative xmlns:adec="http://schemas.microsoft.com/office/drawing/2017/decorative" val="1"/>
              </a:ext>
            </a:extLst>
          </p:cNvPr>
          <p:cNvGrpSpPr/>
          <p:nvPr/>
        </p:nvGrpSpPr>
        <p:grpSpPr>
          <a:xfrm>
            <a:off x="7732713" y="4486703"/>
            <a:ext cx="351487" cy="294826"/>
            <a:chOff x="853250" y="4006875"/>
            <a:chExt cx="265875" cy="216275"/>
          </a:xfrm>
        </p:grpSpPr>
        <p:sp>
          <p:nvSpPr>
            <p:cNvPr id="581" name="Google Shape;581;p39"/>
            <p:cNvSpPr/>
            <p:nvPr/>
          </p:nvSpPr>
          <p:spPr>
            <a:xfrm>
              <a:off x="1016500" y="4006875"/>
              <a:ext cx="70950" cy="106525"/>
            </a:xfrm>
            <a:custGeom>
              <a:avLst/>
              <a:gdLst/>
              <a:ahLst/>
              <a:cxnLst/>
              <a:rect l="l" t="t" r="r" b="b"/>
              <a:pathLst>
                <a:path w="2838" h="4261" extrusionOk="0">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2" name="Google Shape;582;p39"/>
            <p:cNvSpPr/>
            <p:nvPr/>
          </p:nvSpPr>
          <p:spPr>
            <a:xfrm>
              <a:off x="853250" y="4036650"/>
              <a:ext cx="265875" cy="186500"/>
            </a:xfrm>
            <a:custGeom>
              <a:avLst/>
              <a:gdLst/>
              <a:ahLst/>
              <a:cxnLst/>
              <a:rect l="l" t="t" r="r" b="b"/>
              <a:pathLst>
                <a:path w="10635" h="7460" extrusionOk="0">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83" name="Google Shape;583;p39">
            <a:extLst>
              <a:ext uri="{C183D7F6-B498-43B3-948B-1728B52AA6E4}">
                <adec:decorative xmlns:adec="http://schemas.microsoft.com/office/drawing/2017/decorative" val="1"/>
              </a:ext>
            </a:extLst>
          </p:cNvPr>
          <p:cNvGrpSpPr/>
          <p:nvPr/>
        </p:nvGrpSpPr>
        <p:grpSpPr>
          <a:xfrm>
            <a:off x="8910280" y="4452282"/>
            <a:ext cx="245925" cy="363668"/>
            <a:chOff x="1978675" y="3981800"/>
            <a:chExt cx="186025" cy="266775"/>
          </a:xfrm>
        </p:grpSpPr>
        <p:sp>
          <p:nvSpPr>
            <p:cNvPr id="584" name="Google Shape;584;p39"/>
            <p:cNvSpPr/>
            <p:nvPr/>
          </p:nvSpPr>
          <p:spPr>
            <a:xfrm>
              <a:off x="1978675" y="3982250"/>
              <a:ext cx="20075" cy="266325"/>
            </a:xfrm>
            <a:custGeom>
              <a:avLst/>
              <a:gdLst/>
              <a:ahLst/>
              <a:cxnLst/>
              <a:rect l="l" t="t" r="r" b="b"/>
              <a:pathLst>
                <a:path w="803" h="10653" extrusionOk="0">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p39"/>
            <p:cNvSpPr/>
            <p:nvPr/>
          </p:nvSpPr>
          <p:spPr>
            <a:xfrm>
              <a:off x="2012125" y="3981800"/>
              <a:ext cx="152575" cy="119575"/>
            </a:xfrm>
            <a:custGeom>
              <a:avLst/>
              <a:gdLst/>
              <a:ahLst/>
              <a:cxnLst/>
              <a:rect l="l" t="t" r="r" b="b"/>
              <a:pathLst>
                <a:path w="6103" h="4783" extrusionOk="0">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86" name="Google Shape;586;p39">
            <a:extLst>
              <a:ext uri="{C183D7F6-B498-43B3-948B-1728B52AA6E4}">
                <adec:decorative xmlns:adec="http://schemas.microsoft.com/office/drawing/2017/decorative" val="1"/>
              </a:ext>
            </a:extLst>
          </p:cNvPr>
          <p:cNvSpPr/>
          <p:nvPr/>
        </p:nvSpPr>
        <p:spPr>
          <a:xfrm>
            <a:off x="8307296" y="4473715"/>
            <a:ext cx="317875" cy="322363"/>
          </a:xfrm>
          <a:custGeom>
            <a:avLst/>
            <a:gdLst/>
            <a:ahLst/>
            <a:cxnLst/>
            <a:rect l="l" t="t" r="r" b="b"/>
            <a:pathLst>
              <a:path w="9618" h="9459" extrusionOk="0">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87" name="Google Shape;587;p39">
            <a:extLst>
              <a:ext uri="{C183D7F6-B498-43B3-948B-1728B52AA6E4}">
                <adec:decorative xmlns:adec="http://schemas.microsoft.com/office/drawing/2017/decorative" val="1"/>
              </a:ext>
            </a:extLst>
          </p:cNvPr>
          <p:cNvGrpSpPr/>
          <p:nvPr/>
        </p:nvGrpSpPr>
        <p:grpSpPr>
          <a:xfrm>
            <a:off x="9440020" y="4461726"/>
            <a:ext cx="333805" cy="344821"/>
            <a:chOff x="480325" y="3970200"/>
            <a:chExt cx="252500" cy="252950"/>
          </a:xfrm>
        </p:grpSpPr>
        <p:sp>
          <p:nvSpPr>
            <p:cNvPr id="588" name="Google Shape;588;p39"/>
            <p:cNvSpPr/>
            <p:nvPr/>
          </p:nvSpPr>
          <p:spPr>
            <a:xfrm>
              <a:off x="480325" y="3970200"/>
              <a:ext cx="252500" cy="252950"/>
            </a:xfrm>
            <a:custGeom>
              <a:avLst/>
              <a:gdLst/>
              <a:ahLst/>
              <a:cxnLst/>
              <a:rect l="l" t="t" r="r" b="b"/>
              <a:pathLst>
                <a:path w="10100" h="10118" extrusionOk="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9" name="Google Shape;589;p39"/>
            <p:cNvSpPr/>
            <p:nvPr/>
          </p:nvSpPr>
          <p:spPr>
            <a:xfrm>
              <a:off x="625300" y="4115175"/>
              <a:ext cx="92800" cy="92800"/>
            </a:xfrm>
            <a:custGeom>
              <a:avLst/>
              <a:gdLst/>
              <a:ahLst/>
              <a:cxnLst/>
              <a:rect l="l" t="t" r="r" b="b"/>
              <a:pathLst>
                <a:path w="3712" h="3712" extrusionOk="0">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0" name="Google Shape;590;p39"/>
            <p:cNvSpPr/>
            <p:nvPr/>
          </p:nvSpPr>
          <p:spPr>
            <a:xfrm>
              <a:off x="625300" y="3985375"/>
              <a:ext cx="92800" cy="92800"/>
            </a:xfrm>
            <a:custGeom>
              <a:avLst/>
              <a:gdLst/>
              <a:ahLst/>
              <a:cxnLst/>
              <a:rect l="l" t="t" r="r" b="b"/>
              <a:pathLst>
                <a:path w="3712" h="3712" extrusionOk="0">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1" name="Google Shape;591;p39"/>
            <p:cNvSpPr/>
            <p:nvPr/>
          </p:nvSpPr>
          <p:spPr>
            <a:xfrm>
              <a:off x="495050" y="3985375"/>
              <a:ext cx="93250" cy="92350"/>
            </a:xfrm>
            <a:custGeom>
              <a:avLst/>
              <a:gdLst/>
              <a:ahLst/>
              <a:cxnLst/>
              <a:rect l="l" t="t" r="r" b="b"/>
              <a:pathLst>
                <a:path w="3730" h="3694" extrusionOk="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2" name="Google Shape;592;p39"/>
            <p:cNvSpPr/>
            <p:nvPr/>
          </p:nvSpPr>
          <p:spPr>
            <a:xfrm>
              <a:off x="495050" y="4115625"/>
              <a:ext cx="93250" cy="92350"/>
            </a:xfrm>
            <a:custGeom>
              <a:avLst/>
              <a:gdLst/>
              <a:ahLst/>
              <a:cxnLst/>
              <a:rect l="l" t="t" r="r" b="b"/>
              <a:pathLst>
                <a:path w="3730" h="3694" extrusionOk="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93" name="Google Shape;593;p39">
            <a:extLst>
              <a:ext uri="{C183D7F6-B498-43B3-948B-1728B52AA6E4}">
                <adec:decorative xmlns:adec="http://schemas.microsoft.com/office/drawing/2017/decorative" val="1"/>
              </a:ext>
            </a:extLst>
          </p:cNvPr>
          <p:cNvSpPr/>
          <p:nvPr/>
        </p:nvSpPr>
        <p:spPr>
          <a:xfrm>
            <a:off x="2607371" y="5072569"/>
            <a:ext cx="193442" cy="308322"/>
          </a:xfrm>
          <a:custGeom>
            <a:avLst/>
            <a:gdLst/>
            <a:ahLst/>
            <a:cxnLst/>
            <a:rect l="l" t="t" r="r" b="b"/>
            <a:pathLst>
              <a:path w="5853" h="9047" extrusionOk="0">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94" name="Google Shape;594;p39">
            <a:extLst>
              <a:ext uri="{C183D7F6-B498-43B3-948B-1728B52AA6E4}">
                <adec:decorative xmlns:adec="http://schemas.microsoft.com/office/drawing/2017/decorative" val="1"/>
              </a:ext>
            </a:extLst>
          </p:cNvPr>
          <p:cNvGrpSpPr/>
          <p:nvPr/>
        </p:nvGrpSpPr>
        <p:grpSpPr>
          <a:xfrm>
            <a:off x="3015743" y="5051331"/>
            <a:ext cx="334400" cy="344208"/>
            <a:chOff x="5745250" y="4378350"/>
            <a:chExt cx="252950" cy="252500"/>
          </a:xfrm>
        </p:grpSpPr>
        <p:sp>
          <p:nvSpPr>
            <p:cNvPr id="595" name="Google Shape;595;p39"/>
            <p:cNvSpPr/>
            <p:nvPr/>
          </p:nvSpPr>
          <p:spPr>
            <a:xfrm>
              <a:off x="5745250" y="4378350"/>
              <a:ext cx="252950" cy="252500"/>
            </a:xfrm>
            <a:custGeom>
              <a:avLst/>
              <a:gdLst/>
              <a:ahLst/>
              <a:cxnLst/>
              <a:rect l="l" t="t" r="r" b="b"/>
              <a:pathLst>
                <a:path w="10118" h="10100" extrusionOk="0">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6" name="Google Shape;596;p39"/>
            <p:cNvSpPr/>
            <p:nvPr/>
          </p:nvSpPr>
          <p:spPr>
            <a:xfrm>
              <a:off x="5806350" y="4419725"/>
              <a:ext cx="15650" cy="18425"/>
            </a:xfrm>
            <a:custGeom>
              <a:avLst/>
              <a:gdLst/>
              <a:ahLst/>
              <a:cxnLst/>
              <a:rect l="l" t="t" r="r" b="b"/>
              <a:pathLst>
                <a:path w="626" h="737" extrusionOk="0">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97" name="Google Shape;597;p39">
            <a:extLst>
              <a:ext uri="{C183D7F6-B498-43B3-948B-1728B52AA6E4}">
                <adec:decorative xmlns:adec="http://schemas.microsoft.com/office/drawing/2017/decorative" val="1"/>
              </a:ext>
            </a:extLst>
          </p:cNvPr>
          <p:cNvGrpSpPr/>
          <p:nvPr/>
        </p:nvGrpSpPr>
        <p:grpSpPr>
          <a:xfrm>
            <a:off x="3525242" y="5055591"/>
            <a:ext cx="334400" cy="344821"/>
            <a:chOff x="6130650" y="4381475"/>
            <a:chExt cx="252950" cy="252950"/>
          </a:xfrm>
        </p:grpSpPr>
        <p:sp>
          <p:nvSpPr>
            <p:cNvPr id="598" name="Google Shape;598;p39"/>
            <p:cNvSpPr/>
            <p:nvPr/>
          </p:nvSpPr>
          <p:spPr>
            <a:xfrm>
              <a:off x="6130650" y="4381475"/>
              <a:ext cx="252950" cy="252950"/>
            </a:xfrm>
            <a:custGeom>
              <a:avLst/>
              <a:gdLst/>
              <a:ahLst/>
              <a:cxnLst/>
              <a:rect l="l" t="t" r="r" b="b"/>
              <a:pathLst>
                <a:path w="10118" h="10118" extrusionOk="0">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9" name="Google Shape;599;p39"/>
            <p:cNvSpPr/>
            <p:nvPr/>
          </p:nvSpPr>
          <p:spPr>
            <a:xfrm>
              <a:off x="6266250" y="4488650"/>
              <a:ext cx="34375" cy="11325"/>
            </a:xfrm>
            <a:custGeom>
              <a:avLst/>
              <a:gdLst/>
              <a:ahLst/>
              <a:cxnLst/>
              <a:rect l="l" t="t" r="r" b="b"/>
              <a:pathLst>
                <a:path w="1375" h="453" extrusionOk="0">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00" name="Google Shape;600;p39">
            <a:extLst>
              <a:ext uri="{C183D7F6-B498-43B3-948B-1728B52AA6E4}">
                <adec:decorative xmlns:adec="http://schemas.microsoft.com/office/drawing/2017/decorative" val="1"/>
              </a:ext>
            </a:extLst>
          </p:cNvPr>
          <p:cNvSpPr/>
          <p:nvPr/>
        </p:nvSpPr>
        <p:spPr>
          <a:xfrm>
            <a:off x="4032278" y="5070490"/>
            <a:ext cx="323196" cy="316740"/>
          </a:xfrm>
          <a:custGeom>
            <a:avLst/>
            <a:gdLst/>
            <a:ahLst/>
            <a:cxnLst/>
            <a:rect l="l" t="t" r="r" b="b"/>
            <a:pathLst>
              <a:path w="9779" h="9294" extrusionOk="0">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01" name="Google Shape;601;p39">
            <a:extLst>
              <a:ext uri="{C183D7F6-B498-43B3-948B-1728B52AA6E4}">
                <adec:decorative xmlns:adec="http://schemas.microsoft.com/office/drawing/2017/decorative" val="1"/>
              </a:ext>
            </a:extLst>
          </p:cNvPr>
          <p:cNvGrpSpPr/>
          <p:nvPr/>
        </p:nvGrpSpPr>
        <p:grpSpPr>
          <a:xfrm>
            <a:off x="4533046" y="5078674"/>
            <a:ext cx="352082" cy="299802"/>
            <a:chOff x="6919750" y="1464650"/>
            <a:chExt cx="266325" cy="219925"/>
          </a:xfrm>
        </p:grpSpPr>
        <p:sp>
          <p:nvSpPr>
            <p:cNvPr id="602" name="Google Shape;602;p39"/>
            <p:cNvSpPr/>
            <p:nvPr/>
          </p:nvSpPr>
          <p:spPr>
            <a:xfrm>
              <a:off x="6919750" y="1464650"/>
              <a:ext cx="266325" cy="219925"/>
            </a:xfrm>
            <a:custGeom>
              <a:avLst/>
              <a:gdLst/>
              <a:ahLst/>
              <a:cxnLst/>
              <a:rect l="l" t="t" r="r" b="b"/>
              <a:pathLst>
                <a:path w="10653" h="8797" extrusionOk="0">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3" name="Google Shape;603;p39"/>
            <p:cNvSpPr/>
            <p:nvPr/>
          </p:nvSpPr>
          <p:spPr>
            <a:xfrm>
              <a:off x="7006275" y="1551175"/>
              <a:ext cx="93250" cy="93250"/>
            </a:xfrm>
            <a:custGeom>
              <a:avLst/>
              <a:gdLst/>
              <a:ahLst/>
              <a:cxnLst/>
              <a:rect l="l" t="t" r="r" b="b"/>
              <a:pathLst>
                <a:path w="3730" h="3730" extrusionOk="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04" name="Google Shape;604;p39">
            <a:extLst>
              <a:ext uri="{C183D7F6-B498-43B3-948B-1728B52AA6E4}">
                <adec:decorative xmlns:adec="http://schemas.microsoft.com/office/drawing/2017/decorative" val="1"/>
              </a:ext>
            </a:extLst>
          </p:cNvPr>
          <p:cNvGrpSpPr/>
          <p:nvPr/>
        </p:nvGrpSpPr>
        <p:grpSpPr>
          <a:xfrm>
            <a:off x="5059243" y="5054116"/>
            <a:ext cx="366855" cy="339948"/>
            <a:chOff x="4759875" y="1027050"/>
            <a:chExt cx="277500" cy="249375"/>
          </a:xfrm>
        </p:grpSpPr>
        <p:sp>
          <p:nvSpPr>
            <p:cNvPr id="605" name="Google Shape;605;p39"/>
            <p:cNvSpPr/>
            <p:nvPr/>
          </p:nvSpPr>
          <p:spPr>
            <a:xfrm>
              <a:off x="4885225" y="1027050"/>
              <a:ext cx="26800" cy="39725"/>
            </a:xfrm>
            <a:custGeom>
              <a:avLst/>
              <a:gdLst/>
              <a:ahLst/>
              <a:cxnLst/>
              <a:rect l="l" t="t" r="r" b="b"/>
              <a:pathLst>
                <a:path w="1072" h="1589" extrusionOk="0">
                  <a:moveTo>
                    <a:pt x="536" y="1"/>
                  </a:moveTo>
                  <a:lnTo>
                    <a:pt x="1" y="786"/>
                  </a:lnTo>
                  <a:lnTo>
                    <a:pt x="536" y="1589"/>
                  </a:lnTo>
                  <a:lnTo>
                    <a:pt x="1071" y="786"/>
                  </a:lnTo>
                  <a:lnTo>
                    <a:pt x="53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6" name="Google Shape;606;p39"/>
            <p:cNvSpPr/>
            <p:nvPr/>
          </p:nvSpPr>
          <p:spPr>
            <a:xfrm>
              <a:off x="4795575" y="1077025"/>
              <a:ext cx="206100" cy="159250"/>
            </a:xfrm>
            <a:custGeom>
              <a:avLst/>
              <a:gdLst/>
              <a:ahLst/>
              <a:cxnLst/>
              <a:rect l="l" t="t" r="r" b="b"/>
              <a:pathLst>
                <a:path w="8244" h="6370" extrusionOk="0">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7" name="Google Shape;607;p39"/>
            <p:cNvSpPr/>
            <p:nvPr/>
          </p:nvSpPr>
          <p:spPr>
            <a:xfrm>
              <a:off x="4815650" y="1249650"/>
              <a:ext cx="165950" cy="26775"/>
            </a:xfrm>
            <a:custGeom>
              <a:avLst/>
              <a:gdLst/>
              <a:ahLst/>
              <a:cxnLst/>
              <a:rect l="l" t="t" r="r" b="b"/>
              <a:pathLst>
                <a:path w="6638" h="1071" extrusionOk="0">
                  <a:moveTo>
                    <a:pt x="0" y="0"/>
                  </a:moveTo>
                  <a:lnTo>
                    <a:pt x="0" y="1071"/>
                  </a:lnTo>
                  <a:lnTo>
                    <a:pt x="6638" y="1071"/>
                  </a:lnTo>
                  <a:lnTo>
                    <a:pt x="6638"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8" name="Google Shape;608;p39"/>
            <p:cNvSpPr/>
            <p:nvPr/>
          </p:nvSpPr>
          <p:spPr>
            <a:xfrm>
              <a:off x="4759875" y="1094425"/>
              <a:ext cx="28125" cy="28125"/>
            </a:xfrm>
            <a:custGeom>
              <a:avLst/>
              <a:gdLst/>
              <a:ahLst/>
              <a:cxnLst/>
              <a:rect l="l" t="t" r="r" b="b"/>
              <a:pathLst>
                <a:path w="1125" h="1125" extrusionOk="0">
                  <a:moveTo>
                    <a:pt x="1" y="0"/>
                  </a:moveTo>
                  <a:lnTo>
                    <a:pt x="197" y="928"/>
                  </a:lnTo>
                  <a:lnTo>
                    <a:pt x="1125" y="1124"/>
                  </a:lnTo>
                  <a:lnTo>
                    <a:pt x="1125" y="1124"/>
                  </a:lnTo>
                  <a:lnTo>
                    <a:pt x="929" y="196"/>
                  </a:lnTo>
                  <a:lnTo>
                    <a:pt x="1"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9" name="Google Shape;609;p39"/>
            <p:cNvSpPr/>
            <p:nvPr/>
          </p:nvSpPr>
          <p:spPr>
            <a:xfrm>
              <a:off x="5009225" y="1094425"/>
              <a:ext cx="28150" cy="28125"/>
            </a:xfrm>
            <a:custGeom>
              <a:avLst/>
              <a:gdLst/>
              <a:ahLst/>
              <a:cxnLst/>
              <a:rect l="l" t="t" r="r" b="b"/>
              <a:pathLst>
                <a:path w="1126" h="1125" extrusionOk="0">
                  <a:moveTo>
                    <a:pt x="1125" y="0"/>
                  </a:moveTo>
                  <a:lnTo>
                    <a:pt x="197" y="196"/>
                  </a:lnTo>
                  <a:lnTo>
                    <a:pt x="1" y="1124"/>
                  </a:lnTo>
                  <a:lnTo>
                    <a:pt x="1" y="1124"/>
                  </a:lnTo>
                  <a:lnTo>
                    <a:pt x="929" y="928"/>
                  </a:lnTo>
                  <a:lnTo>
                    <a:pt x="1125"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10" name="Google Shape;610;p39">
            <a:extLst>
              <a:ext uri="{C183D7F6-B498-43B3-948B-1728B52AA6E4}">
                <adec:decorative xmlns:adec="http://schemas.microsoft.com/office/drawing/2017/decorative" val="1"/>
              </a:ext>
            </a:extLst>
          </p:cNvPr>
          <p:cNvGrpSpPr/>
          <p:nvPr/>
        </p:nvGrpSpPr>
        <p:grpSpPr>
          <a:xfrm>
            <a:off x="5600528" y="5038090"/>
            <a:ext cx="372738" cy="343186"/>
            <a:chOff x="3357900" y="1057675"/>
            <a:chExt cx="281950" cy="251750"/>
          </a:xfrm>
        </p:grpSpPr>
        <p:sp>
          <p:nvSpPr>
            <p:cNvPr id="611" name="Google Shape;611;p39"/>
            <p:cNvSpPr/>
            <p:nvPr/>
          </p:nvSpPr>
          <p:spPr>
            <a:xfrm>
              <a:off x="3357900" y="1064075"/>
              <a:ext cx="226625" cy="245350"/>
            </a:xfrm>
            <a:custGeom>
              <a:avLst/>
              <a:gdLst/>
              <a:ahLst/>
              <a:cxnLst/>
              <a:rect l="l" t="t" r="r" b="b"/>
              <a:pathLst>
                <a:path w="9065" h="9814" extrusionOk="0">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2" name="Google Shape;612;p39"/>
            <p:cNvSpPr/>
            <p:nvPr/>
          </p:nvSpPr>
          <p:spPr>
            <a:xfrm>
              <a:off x="3593875" y="1188800"/>
              <a:ext cx="45975" cy="48375"/>
            </a:xfrm>
            <a:custGeom>
              <a:avLst/>
              <a:gdLst/>
              <a:ahLst/>
              <a:cxnLst/>
              <a:rect l="l" t="t" r="r" b="b"/>
              <a:pathLst>
                <a:path w="1839" h="1935" extrusionOk="0">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3" name="Google Shape;613;p39"/>
            <p:cNvSpPr/>
            <p:nvPr/>
          </p:nvSpPr>
          <p:spPr>
            <a:xfrm>
              <a:off x="3562650" y="1057675"/>
              <a:ext cx="77200" cy="78325"/>
            </a:xfrm>
            <a:custGeom>
              <a:avLst/>
              <a:gdLst/>
              <a:ahLst/>
              <a:cxnLst/>
              <a:rect l="l" t="t" r="r" b="b"/>
              <a:pathLst>
                <a:path w="3088" h="3133" extrusionOk="0">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14" name="Google Shape;614;p39">
            <a:extLst>
              <a:ext uri="{C183D7F6-B498-43B3-948B-1728B52AA6E4}">
                <adec:decorative xmlns:adec="http://schemas.microsoft.com/office/drawing/2017/decorative" val="1"/>
              </a:ext>
            </a:extLst>
          </p:cNvPr>
          <p:cNvGrpSpPr/>
          <p:nvPr/>
        </p:nvGrpSpPr>
        <p:grpSpPr>
          <a:xfrm>
            <a:off x="6163700" y="5023095"/>
            <a:ext cx="191095" cy="401974"/>
            <a:chOff x="3783900" y="1046675"/>
            <a:chExt cx="144550" cy="294875"/>
          </a:xfrm>
        </p:grpSpPr>
        <p:sp>
          <p:nvSpPr>
            <p:cNvPr id="615" name="Google Shape;615;p39"/>
            <p:cNvSpPr/>
            <p:nvPr/>
          </p:nvSpPr>
          <p:spPr>
            <a:xfrm>
              <a:off x="3783900" y="1046675"/>
              <a:ext cx="144550" cy="294875"/>
            </a:xfrm>
            <a:custGeom>
              <a:avLst/>
              <a:gdLst/>
              <a:ahLst/>
              <a:cxnLst/>
              <a:rect l="l" t="t" r="r" b="b"/>
              <a:pathLst>
                <a:path w="5782" h="11795" extrusionOk="0">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6" name="Google Shape;616;p39"/>
            <p:cNvSpPr/>
            <p:nvPr/>
          </p:nvSpPr>
          <p:spPr>
            <a:xfrm>
              <a:off x="3821350" y="1161775"/>
              <a:ext cx="69625" cy="146325"/>
            </a:xfrm>
            <a:custGeom>
              <a:avLst/>
              <a:gdLst/>
              <a:ahLst/>
              <a:cxnLst/>
              <a:rect l="l" t="t" r="r" b="b"/>
              <a:pathLst>
                <a:path w="2785" h="5853" extrusionOk="0">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17" name="Google Shape;617;p39">
            <a:extLst>
              <a:ext uri="{C183D7F6-B498-43B3-948B-1728B52AA6E4}">
                <adec:decorative xmlns:adec="http://schemas.microsoft.com/office/drawing/2017/decorative" val="1"/>
              </a:ext>
            </a:extLst>
          </p:cNvPr>
          <p:cNvSpPr/>
          <p:nvPr/>
        </p:nvSpPr>
        <p:spPr>
          <a:xfrm>
            <a:off x="6688739" y="5047329"/>
            <a:ext cx="257162" cy="363054"/>
          </a:xfrm>
          <a:custGeom>
            <a:avLst/>
            <a:gdLst/>
            <a:ahLst/>
            <a:cxnLst/>
            <a:rect l="l" t="t" r="r" b="b"/>
            <a:pathLst>
              <a:path w="7781" h="10653" extrusionOk="0">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18" name="Google Shape;618;p39">
            <a:extLst>
              <a:ext uri="{C183D7F6-B498-43B3-948B-1728B52AA6E4}">
                <adec:decorative xmlns:adec="http://schemas.microsoft.com/office/drawing/2017/decorative" val="1"/>
              </a:ext>
            </a:extLst>
          </p:cNvPr>
          <p:cNvGrpSpPr/>
          <p:nvPr/>
        </p:nvGrpSpPr>
        <p:grpSpPr>
          <a:xfrm>
            <a:off x="7062980" y="4780478"/>
            <a:ext cx="552596" cy="674409"/>
            <a:chOff x="238550" y="1487175"/>
            <a:chExt cx="418000" cy="494725"/>
          </a:xfrm>
        </p:grpSpPr>
        <p:sp>
          <p:nvSpPr>
            <p:cNvPr id="619" name="Google Shape;619;p39"/>
            <p:cNvSpPr/>
            <p:nvPr/>
          </p:nvSpPr>
          <p:spPr>
            <a:xfrm>
              <a:off x="238550" y="1487175"/>
              <a:ext cx="184700" cy="358675"/>
            </a:xfrm>
            <a:custGeom>
              <a:avLst/>
              <a:gdLst/>
              <a:ahLst/>
              <a:cxnLst/>
              <a:rect l="l" t="t" r="r" b="b"/>
              <a:pathLst>
                <a:path w="7388" h="14347" extrusionOk="0">
                  <a:moveTo>
                    <a:pt x="1" y="1"/>
                  </a:moveTo>
                  <a:close/>
                  <a:moveTo>
                    <a:pt x="4997" y="13543"/>
                  </a:moveTo>
                  <a:lnTo>
                    <a:pt x="4997" y="14346"/>
                  </a:lnTo>
                  <a:lnTo>
                    <a:pt x="7388" y="14346"/>
                  </a:lnTo>
                  <a:lnTo>
                    <a:pt x="7388" y="13543"/>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0" name="Google Shape;620;p39"/>
            <p:cNvSpPr/>
            <p:nvPr/>
          </p:nvSpPr>
          <p:spPr>
            <a:xfrm>
              <a:off x="596300" y="1825750"/>
              <a:ext cx="60250" cy="20100"/>
            </a:xfrm>
            <a:custGeom>
              <a:avLst/>
              <a:gdLst/>
              <a:ahLst/>
              <a:cxnLst/>
              <a:rect l="l" t="t" r="r" b="b"/>
              <a:pathLst>
                <a:path w="2410" h="804" extrusionOk="0">
                  <a:moveTo>
                    <a:pt x="1" y="0"/>
                  </a:moveTo>
                  <a:lnTo>
                    <a:pt x="1" y="803"/>
                  </a:lnTo>
                  <a:lnTo>
                    <a:pt x="2409" y="803"/>
                  </a:lnTo>
                  <a:lnTo>
                    <a:pt x="2409"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1" name="Google Shape;621;p39"/>
            <p:cNvSpPr/>
            <p:nvPr/>
          </p:nvSpPr>
          <p:spPr>
            <a:xfrm>
              <a:off x="436600" y="1762400"/>
              <a:ext cx="146800" cy="146350"/>
            </a:xfrm>
            <a:custGeom>
              <a:avLst/>
              <a:gdLst/>
              <a:ahLst/>
              <a:cxnLst/>
              <a:rect l="l" t="t" r="r" b="b"/>
              <a:pathLst>
                <a:path w="5872" h="5854" extrusionOk="0">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2" name="Google Shape;622;p39"/>
            <p:cNvSpPr/>
            <p:nvPr/>
          </p:nvSpPr>
          <p:spPr>
            <a:xfrm>
              <a:off x="499950" y="1922100"/>
              <a:ext cx="20100" cy="59800"/>
            </a:xfrm>
            <a:custGeom>
              <a:avLst/>
              <a:gdLst/>
              <a:ahLst/>
              <a:cxnLst/>
              <a:rect l="l" t="t" r="r" b="b"/>
              <a:pathLst>
                <a:path w="804" h="2392" extrusionOk="0">
                  <a:moveTo>
                    <a:pt x="1" y="0"/>
                  </a:moveTo>
                  <a:lnTo>
                    <a:pt x="1" y="2391"/>
                  </a:lnTo>
                  <a:lnTo>
                    <a:pt x="804" y="2391"/>
                  </a:lnTo>
                  <a:lnTo>
                    <a:pt x="804"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3" name="Google Shape;623;p39"/>
            <p:cNvSpPr/>
            <p:nvPr/>
          </p:nvSpPr>
          <p:spPr>
            <a:xfrm>
              <a:off x="499950" y="1689250"/>
              <a:ext cx="20100" cy="59800"/>
            </a:xfrm>
            <a:custGeom>
              <a:avLst/>
              <a:gdLst/>
              <a:ahLst/>
              <a:cxnLst/>
              <a:rect l="l" t="t" r="r" b="b"/>
              <a:pathLst>
                <a:path w="804" h="2392" extrusionOk="0">
                  <a:moveTo>
                    <a:pt x="1" y="1"/>
                  </a:moveTo>
                  <a:lnTo>
                    <a:pt x="1" y="2391"/>
                  </a:lnTo>
                  <a:lnTo>
                    <a:pt x="804" y="2391"/>
                  </a:lnTo>
                  <a:lnTo>
                    <a:pt x="80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4" name="Google Shape;624;p39"/>
            <p:cNvSpPr/>
            <p:nvPr/>
          </p:nvSpPr>
          <p:spPr>
            <a:xfrm>
              <a:off x="399150" y="1889525"/>
              <a:ext cx="56675" cy="56675"/>
            </a:xfrm>
            <a:custGeom>
              <a:avLst/>
              <a:gdLst/>
              <a:ahLst/>
              <a:cxnLst/>
              <a:rect l="l" t="t" r="r" b="b"/>
              <a:pathLst>
                <a:path w="2267" h="2267" extrusionOk="0">
                  <a:moveTo>
                    <a:pt x="1695" y="1"/>
                  </a:moveTo>
                  <a:lnTo>
                    <a:pt x="0" y="1696"/>
                  </a:lnTo>
                  <a:lnTo>
                    <a:pt x="571" y="2267"/>
                  </a:lnTo>
                  <a:lnTo>
                    <a:pt x="2266" y="572"/>
                  </a:lnTo>
                  <a:lnTo>
                    <a:pt x="1695"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5" name="Google Shape;625;p39"/>
            <p:cNvSpPr/>
            <p:nvPr/>
          </p:nvSpPr>
          <p:spPr>
            <a:xfrm>
              <a:off x="564175" y="1725375"/>
              <a:ext cx="56675" cy="56675"/>
            </a:xfrm>
            <a:custGeom>
              <a:avLst/>
              <a:gdLst/>
              <a:ahLst/>
              <a:cxnLst/>
              <a:rect l="l" t="t" r="r" b="b"/>
              <a:pathLst>
                <a:path w="2267" h="2267" extrusionOk="0">
                  <a:moveTo>
                    <a:pt x="1696" y="1"/>
                  </a:moveTo>
                  <a:lnTo>
                    <a:pt x="1" y="1696"/>
                  </a:lnTo>
                  <a:lnTo>
                    <a:pt x="572" y="2267"/>
                  </a:lnTo>
                  <a:lnTo>
                    <a:pt x="2267" y="572"/>
                  </a:lnTo>
                  <a:lnTo>
                    <a:pt x="1696"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6" name="Google Shape;626;p39"/>
            <p:cNvSpPr/>
            <p:nvPr/>
          </p:nvSpPr>
          <p:spPr>
            <a:xfrm>
              <a:off x="399600" y="1724925"/>
              <a:ext cx="56675" cy="56675"/>
            </a:xfrm>
            <a:custGeom>
              <a:avLst/>
              <a:gdLst/>
              <a:ahLst/>
              <a:cxnLst/>
              <a:rect l="l" t="t" r="r" b="b"/>
              <a:pathLst>
                <a:path w="2267" h="2267" extrusionOk="0">
                  <a:moveTo>
                    <a:pt x="571" y="1"/>
                  </a:moveTo>
                  <a:lnTo>
                    <a:pt x="0" y="572"/>
                  </a:lnTo>
                  <a:lnTo>
                    <a:pt x="1695" y="2267"/>
                  </a:lnTo>
                  <a:lnTo>
                    <a:pt x="2266" y="1696"/>
                  </a:lnTo>
                  <a:lnTo>
                    <a:pt x="571"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7" name="Google Shape;627;p39"/>
            <p:cNvSpPr/>
            <p:nvPr/>
          </p:nvSpPr>
          <p:spPr>
            <a:xfrm>
              <a:off x="564175" y="1889975"/>
              <a:ext cx="56250" cy="56675"/>
            </a:xfrm>
            <a:custGeom>
              <a:avLst/>
              <a:gdLst/>
              <a:ahLst/>
              <a:cxnLst/>
              <a:rect l="l" t="t" r="r" b="b"/>
              <a:pathLst>
                <a:path w="2250" h="2267" extrusionOk="0">
                  <a:moveTo>
                    <a:pt x="554" y="1"/>
                  </a:moveTo>
                  <a:lnTo>
                    <a:pt x="1" y="572"/>
                  </a:lnTo>
                  <a:lnTo>
                    <a:pt x="1696" y="2267"/>
                  </a:lnTo>
                  <a:lnTo>
                    <a:pt x="2249" y="1696"/>
                  </a:lnTo>
                  <a:lnTo>
                    <a:pt x="554"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28" name="Google Shape;628;p39">
            <a:extLst>
              <a:ext uri="{C183D7F6-B498-43B3-948B-1728B52AA6E4}">
                <adec:decorative xmlns:adec="http://schemas.microsoft.com/office/drawing/2017/decorative" val="1"/>
              </a:ext>
            </a:extLst>
          </p:cNvPr>
          <p:cNvSpPr/>
          <p:nvPr/>
        </p:nvSpPr>
        <p:spPr>
          <a:xfrm>
            <a:off x="7732374" y="5181214"/>
            <a:ext cx="374490" cy="217396"/>
          </a:xfrm>
          <a:custGeom>
            <a:avLst/>
            <a:gdLst/>
            <a:ahLst/>
            <a:cxnLst/>
            <a:rect l="l" t="t" r="r" b="b"/>
            <a:pathLst>
              <a:path w="11331" h="6379" extrusionOk="0">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9" name="Google Shape;629;p39">
            <a:extLst>
              <a:ext uri="{C183D7F6-B498-43B3-948B-1728B52AA6E4}">
                <adec:decorative xmlns:adec="http://schemas.microsoft.com/office/drawing/2017/decorative" val="1"/>
              </a:ext>
            </a:extLst>
          </p:cNvPr>
          <p:cNvSpPr/>
          <p:nvPr/>
        </p:nvSpPr>
        <p:spPr>
          <a:xfrm>
            <a:off x="8223836" y="5091980"/>
            <a:ext cx="352082" cy="376448"/>
          </a:xfrm>
          <a:custGeom>
            <a:avLst/>
            <a:gdLst/>
            <a:ahLst/>
            <a:cxnLst/>
            <a:rect l="l" t="t" r="r" b="b"/>
            <a:pathLst>
              <a:path w="10653" h="11046" extrusionOk="0">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30" name="Google Shape;630;p39">
            <a:extLst>
              <a:ext uri="{C183D7F6-B498-43B3-948B-1728B52AA6E4}">
                <adec:decorative xmlns:adec="http://schemas.microsoft.com/office/drawing/2017/decorative" val="1"/>
              </a:ext>
            </a:extLst>
          </p:cNvPr>
          <p:cNvGrpSpPr/>
          <p:nvPr/>
        </p:nvGrpSpPr>
        <p:grpSpPr>
          <a:xfrm>
            <a:off x="8815358" y="5107237"/>
            <a:ext cx="364707" cy="363804"/>
            <a:chOff x="6010925" y="3998175"/>
            <a:chExt cx="275875" cy="266875"/>
          </a:xfrm>
        </p:grpSpPr>
        <p:sp>
          <p:nvSpPr>
            <p:cNvPr id="631" name="Google Shape;631;p39"/>
            <p:cNvSpPr/>
            <p:nvPr/>
          </p:nvSpPr>
          <p:spPr>
            <a:xfrm>
              <a:off x="6222525" y="3998175"/>
              <a:ext cx="64275" cy="58575"/>
            </a:xfrm>
            <a:custGeom>
              <a:avLst/>
              <a:gdLst/>
              <a:ahLst/>
              <a:cxnLst/>
              <a:rect l="l" t="t" r="r" b="b"/>
              <a:pathLst>
                <a:path w="2571" h="2343" extrusionOk="0">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2" name="Google Shape;632;p39"/>
            <p:cNvSpPr/>
            <p:nvPr/>
          </p:nvSpPr>
          <p:spPr>
            <a:xfrm>
              <a:off x="6010925" y="4089600"/>
              <a:ext cx="85400" cy="77650"/>
            </a:xfrm>
            <a:custGeom>
              <a:avLst/>
              <a:gdLst/>
              <a:ahLst/>
              <a:cxnLst/>
              <a:rect l="l" t="t" r="r" b="b"/>
              <a:pathLst>
                <a:path w="3416" h="3106" extrusionOk="0">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3" name="Google Shape;633;p39"/>
            <p:cNvSpPr/>
            <p:nvPr/>
          </p:nvSpPr>
          <p:spPr>
            <a:xfrm>
              <a:off x="6111825" y="4181175"/>
              <a:ext cx="80400" cy="83875"/>
            </a:xfrm>
            <a:custGeom>
              <a:avLst/>
              <a:gdLst/>
              <a:ahLst/>
              <a:cxnLst/>
              <a:rect l="l" t="t" r="r" b="b"/>
              <a:pathLst>
                <a:path w="3216" h="3355" extrusionOk="0">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4" name="Google Shape;634;p39"/>
            <p:cNvSpPr/>
            <p:nvPr/>
          </p:nvSpPr>
          <p:spPr>
            <a:xfrm>
              <a:off x="6086050" y="4013025"/>
              <a:ext cx="179325" cy="178900"/>
            </a:xfrm>
            <a:custGeom>
              <a:avLst/>
              <a:gdLst/>
              <a:ahLst/>
              <a:cxnLst/>
              <a:rect l="l" t="t" r="r" b="b"/>
              <a:pathLst>
                <a:path w="7173" h="7156" extrusionOk="0">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5" name="Google Shape;635;p39"/>
            <p:cNvSpPr/>
            <p:nvPr/>
          </p:nvSpPr>
          <p:spPr>
            <a:xfrm>
              <a:off x="6042775" y="4183750"/>
              <a:ext cx="57575" cy="47550"/>
            </a:xfrm>
            <a:custGeom>
              <a:avLst/>
              <a:gdLst/>
              <a:ahLst/>
              <a:cxnLst/>
              <a:rect l="l" t="t" r="r" b="b"/>
              <a:pathLst>
                <a:path w="2303" h="1902" extrusionOk="0">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36" name="Google Shape;636;p39">
            <a:extLst>
              <a:ext uri="{C183D7F6-B498-43B3-948B-1728B52AA6E4}">
                <adec:decorative xmlns:adec="http://schemas.microsoft.com/office/drawing/2017/decorative" val="1"/>
              </a:ext>
            </a:extLst>
          </p:cNvPr>
          <p:cNvGrpSpPr/>
          <p:nvPr/>
        </p:nvGrpSpPr>
        <p:grpSpPr>
          <a:xfrm>
            <a:off x="9417554" y="5125862"/>
            <a:ext cx="352082" cy="308322"/>
            <a:chOff x="6866650" y="1038650"/>
            <a:chExt cx="266325" cy="226175"/>
          </a:xfrm>
        </p:grpSpPr>
        <p:sp>
          <p:nvSpPr>
            <p:cNvPr id="637" name="Google Shape;637;p39"/>
            <p:cNvSpPr/>
            <p:nvPr/>
          </p:nvSpPr>
          <p:spPr>
            <a:xfrm>
              <a:off x="6866650" y="1078350"/>
              <a:ext cx="39725" cy="186475"/>
            </a:xfrm>
            <a:custGeom>
              <a:avLst/>
              <a:gdLst/>
              <a:ahLst/>
              <a:cxnLst/>
              <a:rect l="l" t="t" r="r" b="b"/>
              <a:pathLst>
                <a:path w="1589" h="7459" extrusionOk="0">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8" name="Google Shape;638;p39"/>
            <p:cNvSpPr/>
            <p:nvPr/>
          </p:nvSpPr>
          <p:spPr>
            <a:xfrm>
              <a:off x="7092800" y="1078350"/>
              <a:ext cx="40175" cy="186475"/>
            </a:xfrm>
            <a:custGeom>
              <a:avLst/>
              <a:gdLst/>
              <a:ahLst/>
              <a:cxnLst/>
              <a:rect l="l" t="t" r="r" b="b"/>
              <a:pathLst>
                <a:path w="1607" h="7459" extrusionOk="0">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9" name="Google Shape;639;p39"/>
            <p:cNvSpPr/>
            <p:nvPr/>
          </p:nvSpPr>
          <p:spPr>
            <a:xfrm>
              <a:off x="6919750" y="1038650"/>
              <a:ext cx="159700" cy="226175"/>
            </a:xfrm>
            <a:custGeom>
              <a:avLst/>
              <a:gdLst/>
              <a:ahLst/>
              <a:cxnLst/>
              <a:rect l="l" t="t" r="r" b="b"/>
              <a:pathLst>
                <a:path w="6388" h="9047" extrusionOk="0">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40" name="Google Shape;640;p39">
            <a:extLst>
              <a:ext uri="{C183D7F6-B498-43B3-948B-1728B52AA6E4}">
                <adec:decorative xmlns:adec="http://schemas.microsoft.com/office/drawing/2017/decorative" val="1"/>
              </a:ext>
            </a:extLst>
          </p:cNvPr>
          <p:cNvGrpSpPr/>
          <p:nvPr/>
        </p:nvGrpSpPr>
        <p:grpSpPr>
          <a:xfrm>
            <a:off x="5155087" y="1762012"/>
            <a:ext cx="272497" cy="362441"/>
            <a:chOff x="2033075" y="2942475"/>
            <a:chExt cx="206125" cy="265875"/>
          </a:xfrm>
        </p:grpSpPr>
        <p:sp>
          <p:nvSpPr>
            <p:cNvPr id="641" name="Google Shape;641;p39"/>
            <p:cNvSpPr/>
            <p:nvPr/>
          </p:nvSpPr>
          <p:spPr>
            <a:xfrm>
              <a:off x="2033075" y="2942475"/>
              <a:ext cx="206125" cy="265875"/>
            </a:xfrm>
            <a:custGeom>
              <a:avLst/>
              <a:gdLst/>
              <a:ahLst/>
              <a:cxnLst/>
              <a:rect l="l" t="t" r="r" b="b"/>
              <a:pathLst>
                <a:path w="8245" h="10635" extrusionOk="0">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2" name="Google Shape;642;p39"/>
            <p:cNvSpPr/>
            <p:nvPr/>
          </p:nvSpPr>
          <p:spPr>
            <a:xfrm>
              <a:off x="2072775" y="3065575"/>
              <a:ext cx="126275" cy="13400"/>
            </a:xfrm>
            <a:custGeom>
              <a:avLst/>
              <a:gdLst/>
              <a:ahLst/>
              <a:cxnLst/>
              <a:rect l="l" t="t" r="r" b="b"/>
              <a:pathLst>
                <a:path w="5051" h="536" extrusionOk="0">
                  <a:moveTo>
                    <a:pt x="1" y="1"/>
                  </a:moveTo>
                  <a:lnTo>
                    <a:pt x="1" y="536"/>
                  </a:lnTo>
                  <a:lnTo>
                    <a:pt x="5050" y="536"/>
                  </a:lnTo>
                  <a:lnTo>
                    <a:pt x="5050"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3" name="Google Shape;643;p39"/>
            <p:cNvSpPr/>
            <p:nvPr/>
          </p:nvSpPr>
          <p:spPr>
            <a:xfrm>
              <a:off x="2072775" y="3038825"/>
              <a:ext cx="43300" cy="13400"/>
            </a:xfrm>
            <a:custGeom>
              <a:avLst/>
              <a:gdLst/>
              <a:ahLst/>
              <a:cxnLst/>
              <a:rect l="l" t="t" r="r" b="b"/>
              <a:pathLst>
                <a:path w="1732" h="536" extrusionOk="0">
                  <a:moveTo>
                    <a:pt x="1" y="0"/>
                  </a:moveTo>
                  <a:lnTo>
                    <a:pt x="1" y="535"/>
                  </a:lnTo>
                  <a:lnTo>
                    <a:pt x="1732" y="535"/>
                  </a:lnTo>
                  <a:lnTo>
                    <a:pt x="1732"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4" name="Google Shape;644;p39"/>
            <p:cNvSpPr/>
            <p:nvPr/>
          </p:nvSpPr>
          <p:spPr>
            <a:xfrm>
              <a:off x="2072775" y="3091900"/>
              <a:ext cx="126275" cy="13400"/>
            </a:xfrm>
            <a:custGeom>
              <a:avLst/>
              <a:gdLst/>
              <a:ahLst/>
              <a:cxnLst/>
              <a:rect l="l" t="t" r="r" b="b"/>
              <a:pathLst>
                <a:path w="5051" h="536" extrusionOk="0">
                  <a:moveTo>
                    <a:pt x="1" y="0"/>
                  </a:moveTo>
                  <a:lnTo>
                    <a:pt x="1" y="536"/>
                  </a:lnTo>
                  <a:lnTo>
                    <a:pt x="5050" y="536"/>
                  </a:lnTo>
                  <a:lnTo>
                    <a:pt x="505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5" name="Google Shape;645;p39"/>
            <p:cNvSpPr/>
            <p:nvPr/>
          </p:nvSpPr>
          <p:spPr>
            <a:xfrm>
              <a:off x="2072775" y="3118650"/>
              <a:ext cx="126275" cy="13425"/>
            </a:xfrm>
            <a:custGeom>
              <a:avLst/>
              <a:gdLst/>
              <a:ahLst/>
              <a:cxnLst/>
              <a:rect l="l" t="t" r="r" b="b"/>
              <a:pathLst>
                <a:path w="5051" h="537" extrusionOk="0">
                  <a:moveTo>
                    <a:pt x="1" y="1"/>
                  </a:moveTo>
                  <a:lnTo>
                    <a:pt x="1" y="536"/>
                  </a:lnTo>
                  <a:lnTo>
                    <a:pt x="5050" y="536"/>
                  </a:lnTo>
                  <a:lnTo>
                    <a:pt x="5050"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6" name="Google Shape;646;p39"/>
            <p:cNvSpPr/>
            <p:nvPr/>
          </p:nvSpPr>
          <p:spPr>
            <a:xfrm>
              <a:off x="2072775" y="3145425"/>
              <a:ext cx="126275" cy="13400"/>
            </a:xfrm>
            <a:custGeom>
              <a:avLst/>
              <a:gdLst/>
              <a:ahLst/>
              <a:cxnLst/>
              <a:rect l="l" t="t" r="r" b="b"/>
              <a:pathLst>
                <a:path w="5051" h="536" extrusionOk="0">
                  <a:moveTo>
                    <a:pt x="1" y="0"/>
                  </a:moveTo>
                  <a:lnTo>
                    <a:pt x="1" y="536"/>
                  </a:lnTo>
                  <a:lnTo>
                    <a:pt x="5050" y="536"/>
                  </a:lnTo>
                  <a:lnTo>
                    <a:pt x="5050"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47" name="Google Shape;647;p39">
            <a:extLst>
              <a:ext uri="{C183D7F6-B498-43B3-948B-1728B52AA6E4}">
                <adec:decorative xmlns:adec="http://schemas.microsoft.com/office/drawing/2017/decorative" val="1"/>
              </a:ext>
            </a:extLst>
          </p:cNvPr>
          <p:cNvSpPr/>
          <p:nvPr/>
        </p:nvSpPr>
        <p:spPr>
          <a:xfrm>
            <a:off x="2519516" y="5702423"/>
            <a:ext cx="281917" cy="398327"/>
          </a:xfrm>
          <a:custGeom>
            <a:avLst/>
            <a:gdLst/>
            <a:ahLst/>
            <a:cxnLst/>
            <a:rect l="l" t="t" r="r" b="b"/>
            <a:pathLst>
              <a:path w="8530" h="11688" extrusionOk="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48" name="Google Shape;648;p39">
            <a:extLst>
              <a:ext uri="{C183D7F6-B498-43B3-948B-1728B52AA6E4}">
                <adec:decorative xmlns:adec="http://schemas.microsoft.com/office/drawing/2017/decorative" val="1"/>
              </a:ext>
            </a:extLst>
          </p:cNvPr>
          <p:cNvGrpSpPr/>
          <p:nvPr/>
        </p:nvGrpSpPr>
        <p:grpSpPr>
          <a:xfrm>
            <a:off x="3016802" y="5738414"/>
            <a:ext cx="325576" cy="362441"/>
            <a:chOff x="3081775" y="1061400"/>
            <a:chExt cx="246275" cy="265875"/>
          </a:xfrm>
        </p:grpSpPr>
        <p:sp>
          <p:nvSpPr>
            <p:cNvPr id="649" name="Google Shape;649;p39"/>
            <p:cNvSpPr/>
            <p:nvPr/>
          </p:nvSpPr>
          <p:spPr>
            <a:xfrm>
              <a:off x="3081775" y="1061400"/>
              <a:ext cx="246275" cy="225750"/>
            </a:xfrm>
            <a:custGeom>
              <a:avLst/>
              <a:gdLst/>
              <a:ahLst/>
              <a:cxnLst/>
              <a:rect l="l" t="t" r="r" b="b"/>
              <a:pathLst>
                <a:path w="9851" h="9030" extrusionOk="0">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0" name="Google Shape;650;p39"/>
            <p:cNvSpPr/>
            <p:nvPr/>
          </p:nvSpPr>
          <p:spPr>
            <a:xfrm>
              <a:off x="3121925" y="1287125"/>
              <a:ext cx="39725" cy="40150"/>
            </a:xfrm>
            <a:custGeom>
              <a:avLst/>
              <a:gdLst/>
              <a:ahLst/>
              <a:cxnLst/>
              <a:rect l="l" t="t" r="r" b="b"/>
              <a:pathLst>
                <a:path w="1589" h="1606" extrusionOk="0">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1" name="Google Shape;651;p39"/>
            <p:cNvSpPr/>
            <p:nvPr/>
          </p:nvSpPr>
          <p:spPr>
            <a:xfrm>
              <a:off x="3268250" y="1287125"/>
              <a:ext cx="40150" cy="40150"/>
            </a:xfrm>
            <a:custGeom>
              <a:avLst/>
              <a:gdLst/>
              <a:ahLst/>
              <a:cxnLst/>
              <a:rect l="l" t="t" r="r" b="b"/>
              <a:pathLst>
                <a:path w="1606" h="1606" extrusionOk="0">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52" name="Google Shape;652;p39">
            <a:extLst>
              <a:ext uri="{C183D7F6-B498-43B3-948B-1728B52AA6E4}">
                <adec:decorative xmlns:adec="http://schemas.microsoft.com/office/drawing/2017/decorative" val="1"/>
              </a:ext>
            </a:extLst>
          </p:cNvPr>
          <p:cNvGrpSpPr/>
          <p:nvPr/>
        </p:nvGrpSpPr>
        <p:grpSpPr>
          <a:xfrm>
            <a:off x="3556513" y="5780534"/>
            <a:ext cx="369202" cy="325941"/>
            <a:chOff x="2847150" y="1805000"/>
            <a:chExt cx="279275" cy="239100"/>
          </a:xfrm>
        </p:grpSpPr>
        <p:sp>
          <p:nvSpPr>
            <p:cNvPr id="653" name="Google Shape;653;p39"/>
            <p:cNvSpPr/>
            <p:nvPr/>
          </p:nvSpPr>
          <p:spPr>
            <a:xfrm>
              <a:off x="2847150" y="1805000"/>
              <a:ext cx="279275" cy="145450"/>
            </a:xfrm>
            <a:custGeom>
              <a:avLst/>
              <a:gdLst/>
              <a:ahLst/>
              <a:cxnLst/>
              <a:rect l="l" t="t" r="r" b="b"/>
              <a:pathLst>
                <a:path w="11171" h="5818" extrusionOk="0">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4" name="Google Shape;654;p39"/>
            <p:cNvSpPr/>
            <p:nvPr/>
          </p:nvSpPr>
          <p:spPr>
            <a:xfrm>
              <a:off x="2887300" y="1850950"/>
              <a:ext cx="199425" cy="193150"/>
            </a:xfrm>
            <a:custGeom>
              <a:avLst/>
              <a:gdLst/>
              <a:ahLst/>
              <a:cxnLst/>
              <a:rect l="l" t="t" r="r" b="b"/>
              <a:pathLst>
                <a:path w="7977" h="7726" extrusionOk="0">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55" name="Google Shape;655;p39">
            <a:extLst>
              <a:ext uri="{C183D7F6-B498-43B3-948B-1728B52AA6E4}">
                <adec:decorative xmlns:adec="http://schemas.microsoft.com/office/drawing/2017/decorative" val="1"/>
              </a:ext>
            </a:extLst>
          </p:cNvPr>
          <p:cNvSpPr/>
          <p:nvPr/>
        </p:nvSpPr>
        <p:spPr>
          <a:xfrm>
            <a:off x="4138834" y="5830310"/>
            <a:ext cx="386850" cy="190371"/>
          </a:xfrm>
          <a:custGeom>
            <a:avLst/>
            <a:gdLst/>
            <a:ahLst/>
            <a:cxnLst/>
            <a:rect l="l" t="t" r="r" b="b"/>
            <a:pathLst>
              <a:path w="11705" h="5586" extrusionOk="0">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56" name="Google Shape;656;p39">
            <a:extLst>
              <a:ext uri="{C183D7F6-B498-43B3-948B-1728B52AA6E4}">
                <adec:decorative xmlns:adec="http://schemas.microsoft.com/office/drawing/2017/decorative" val="1"/>
              </a:ext>
            </a:extLst>
          </p:cNvPr>
          <p:cNvGrpSpPr/>
          <p:nvPr/>
        </p:nvGrpSpPr>
        <p:grpSpPr>
          <a:xfrm>
            <a:off x="4742307" y="5724791"/>
            <a:ext cx="352082" cy="363054"/>
            <a:chOff x="6435300" y="1095300"/>
            <a:chExt cx="266325" cy="266325"/>
          </a:xfrm>
        </p:grpSpPr>
        <p:sp>
          <p:nvSpPr>
            <p:cNvPr id="657" name="Google Shape;657;p39"/>
            <p:cNvSpPr/>
            <p:nvPr/>
          </p:nvSpPr>
          <p:spPr>
            <a:xfrm>
              <a:off x="6444225" y="1095300"/>
              <a:ext cx="247150" cy="266325"/>
            </a:xfrm>
            <a:custGeom>
              <a:avLst/>
              <a:gdLst/>
              <a:ahLst/>
              <a:cxnLst/>
              <a:rect l="l" t="t" r="r" b="b"/>
              <a:pathLst>
                <a:path w="9886" h="10653" extrusionOk="0">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8" name="Google Shape;658;p39"/>
            <p:cNvSpPr/>
            <p:nvPr/>
          </p:nvSpPr>
          <p:spPr>
            <a:xfrm>
              <a:off x="6435300" y="1258125"/>
              <a:ext cx="79875" cy="20100"/>
            </a:xfrm>
            <a:custGeom>
              <a:avLst/>
              <a:gdLst/>
              <a:ahLst/>
              <a:cxnLst/>
              <a:rect l="l" t="t" r="r" b="b"/>
              <a:pathLst>
                <a:path w="3195" h="804" extrusionOk="0">
                  <a:moveTo>
                    <a:pt x="1" y="0"/>
                  </a:moveTo>
                  <a:cubicBezTo>
                    <a:pt x="1" y="446"/>
                    <a:pt x="715" y="803"/>
                    <a:pt x="1589" y="803"/>
                  </a:cubicBezTo>
                  <a:cubicBezTo>
                    <a:pt x="2481" y="803"/>
                    <a:pt x="3195" y="446"/>
                    <a:pt x="3195"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9" name="Google Shape;659;p39"/>
            <p:cNvSpPr/>
            <p:nvPr/>
          </p:nvSpPr>
          <p:spPr>
            <a:xfrm>
              <a:off x="6621325" y="1258125"/>
              <a:ext cx="80300" cy="20100"/>
            </a:xfrm>
            <a:custGeom>
              <a:avLst/>
              <a:gdLst/>
              <a:ahLst/>
              <a:cxnLst/>
              <a:rect l="l" t="t" r="r" b="b"/>
              <a:pathLst>
                <a:path w="3212" h="804" extrusionOk="0">
                  <a:moveTo>
                    <a:pt x="0" y="0"/>
                  </a:moveTo>
                  <a:cubicBezTo>
                    <a:pt x="0" y="446"/>
                    <a:pt x="732" y="803"/>
                    <a:pt x="1606" y="803"/>
                  </a:cubicBezTo>
                  <a:cubicBezTo>
                    <a:pt x="2480" y="803"/>
                    <a:pt x="3212" y="446"/>
                    <a:pt x="3212"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60" name="Google Shape;660;p39">
            <a:extLst>
              <a:ext uri="{C183D7F6-B498-43B3-948B-1728B52AA6E4}">
                <adec:decorative xmlns:adec="http://schemas.microsoft.com/office/drawing/2017/decorative" val="1"/>
              </a:ext>
            </a:extLst>
          </p:cNvPr>
          <p:cNvSpPr/>
          <p:nvPr/>
        </p:nvSpPr>
        <p:spPr>
          <a:xfrm>
            <a:off x="5306157" y="5738979"/>
            <a:ext cx="246520" cy="331428"/>
          </a:xfrm>
          <a:custGeom>
            <a:avLst/>
            <a:gdLst/>
            <a:ahLst/>
            <a:cxnLst/>
            <a:rect l="l" t="t" r="r" b="b"/>
            <a:pathLst>
              <a:path w="7459" h="9725" extrusionOk="0">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1" name="Google Shape;661;p39">
            <a:extLst>
              <a:ext uri="{C183D7F6-B498-43B3-948B-1728B52AA6E4}">
                <adec:decorative xmlns:adec="http://schemas.microsoft.com/office/drawing/2017/decorative" val="1"/>
              </a:ext>
            </a:extLst>
          </p:cNvPr>
          <p:cNvSpPr/>
          <p:nvPr/>
        </p:nvSpPr>
        <p:spPr>
          <a:xfrm>
            <a:off x="5766907" y="5710672"/>
            <a:ext cx="312554" cy="308935"/>
          </a:xfrm>
          <a:custGeom>
            <a:avLst/>
            <a:gdLst/>
            <a:ahLst/>
            <a:cxnLst/>
            <a:rect l="l" t="t" r="r" b="b"/>
            <a:pathLst>
              <a:path w="9457" h="9065" extrusionOk="0">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62" name="Google Shape;662;p39">
            <a:extLst>
              <a:ext uri="{C183D7F6-B498-43B3-948B-1728B52AA6E4}">
                <adec:decorative xmlns:adec="http://schemas.microsoft.com/office/drawing/2017/decorative" val="1"/>
              </a:ext>
            </a:extLst>
          </p:cNvPr>
          <p:cNvGrpSpPr/>
          <p:nvPr/>
        </p:nvGrpSpPr>
        <p:grpSpPr>
          <a:xfrm>
            <a:off x="6295376" y="5719855"/>
            <a:ext cx="301350" cy="363054"/>
            <a:chOff x="4506525" y="1060950"/>
            <a:chExt cx="227950" cy="266325"/>
          </a:xfrm>
        </p:grpSpPr>
        <p:sp>
          <p:nvSpPr>
            <p:cNvPr id="663" name="Google Shape;663;p39"/>
            <p:cNvSpPr/>
            <p:nvPr/>
          </p:nvSpPr>
          <p:spPr>
            <a:xfrm>
              <a:off x="4603750" y="1143925"/>
              <a:ext cx="13425" cy="13400"/>
            </a:xfrm>
            <a:custGeom>
              <a:avLst/>
              <a:gdLst/>
              <a:ahLst/>
              <a:cxnLst/>
              <a:rect l="l" t="t" r="r" b="b"/>
              <a:pathLst>
                <a:path w="537" h="536" extrusionOk="0">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4" name="Google Shape;664;p39"/>
            <p:cNvSpPr/>
            <p:nvPr/>
          </p:nvSpPr>
          <p:spPr>
            <a:xfrm>
              <a:off x="4623825" y="1143925"/>
              <a:ext cx="13425" cy="13400"/>
            </a:xfrm>
            <a:custGeom>
              <a:avLst/>
              <a:gdLst/>
              <a:ahLst/>
              <a:cxnLst/>
              <a:rect l="l" t="t" r="r" b="b"/>
              <a:pathLst>
                <a:path w="537" h="536" extrusionOk="0">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5" name="Google Shape;665;p39"/>
            <p:cNvSpPr/>
            <p:nvPr/>
          </p:nvSpPr>
          <p:spPr>
            <a:xfrm>
              <a:off x="4613575" y="1220650"/>
              <a:ext cx="13400" cy="13400"/>
            </a:xfrm>
            <a:custGeom>
              <a:avLst/>
              <a:gdLst/>
              <a:ahLst/>
              <a:cxnLst/>
              <a:rect l="l" t="t" r="r" b="b"/>
              <a:pathLst>
                <a:path w="536" h="536" extrusionOk="0">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6" name="Google Shape;666;p39"/>
            <p:cNvSpPr/>
            <p:nvPr/>
          </p:nvSpPr>
          <p:spPr>
            <a:xfrm>
              <a:off x="4613575" y="1247425"/>
              <a:ext cx="13400" cy="12950"/>
            </a:xfrm>
            <a:custGeom>
              <a:avLst/>
              <a:gdLst/>
              <a:ahLst/>
              <a:cxnLst/>
              <a:rect l="l" t="t" r="r" b="b"/>
              <a:pathLst>
                <a:path w="536" h="518" extrusionOk="0">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7" name="Google Shape;667;p39"/>
            <p:cNvSpPr/>
            <p:nvPr/>
          </p:nvSpPr>
          <p:spPr>
            <a:xfrm>
              <a:off x="4613575" y="1270600"/>
              <a:ext cx="13400" cy="13425"/>
            </a:xfrm>
            <a:custGeom>
              <a:avLst/>
              <a:gdLst/>
              <a:ahLst/>
              <a:cxnLst/>
              <a:rect l="l" t="t" r="r" b="b"/>
              <a:pathLst>
                <a:path w="536" h="537" extrusionOk="0">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8" name="Google Shape;668;p39"/>
            <p:cNvSpPr/>
            <p:nvPr/>
          </p:nvSpPr>
          <p:spPr>
            <a:xfrm>
              <a:off x="4506525" y="1060950"/>
              <a:ext cx="227950" cy="266325"/>
            </a:xfrm>
            <a:custGeom>
              <a:avLst/>
              <a:gdLst/>
              <a:ahLst/>
              <a:cxnLst/>
              <a:rect l="l" t="t" r="r" b="b"/>
              <a:pathLst>
                <a:path w="9118" h="10653" extrusionOk="0">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9" name="Google Shape;669;p39"/>
            <p:cNvSpPr/>
            <p:nvPr/>
          </p:nvSpPr>
          <p:spPr>
            <a:xfrm>
              <a:off x="4613575" y="1160875"/>
              <a:ext cx="20100" cy="13400"/>
            </a:xfrm>
            <a:custGeom>
              <a:avLst/>
              <a:gdLst/>
              <a:ahLst/>
              <a:cxnLst/>
              <a:rect l="l" t="t" r="r" b="b"/>
              <a:pathLst>
                <a:path w="804" h="536" extrusionOk="0">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70" name="Google Shape;670;p39">
            <a:extLst>
              <a:ext uri="{C183D7F6-B498-43B3-948B-1728B52AA6E4}">
                <adec:decorative xmlns:adec="http://schemas.microsoft.com/office/drawing/2017/decorative" val="1"/>
              </a:ext>
            </a:extLst>
          </p:cNvPr>
          <p:cNvSpPr/>
          <p:nvPr/>
        </p:nvSpPr>
        <p:spPr>
          <a:xfrm>
            <a:off x="6754423" y="5843143"/>
            <a:ext cx="386883" cy="126846"/>
          </a:xfrm>
          <a:custGeom>
            <a:avLst/>
            <a:gdLst/>
            <a:ahLst/>
            <a:cxnLst/>
            <a:rect l="l" t="t" r="r" b="b"/>
            <a:pathLst>
              <a:path w="11706" h="3722" extrusionOk="0">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1" name="Google Shape;671;p39">
            <a:extLst>
              <a:ext uri="{C183D7F6-B498-43B3-948B-1728B52AA6E4}">
                <adec:decorative xmlns:adec="http://schemas.microsoft.com/office/drawing/2017/decorative" val="1"/>
              </a:ext>
            </a:extLst>
          </p:cNvPr>
          <p:cNvSpPr/>
          <p:nvPr/>
        </p:nvSpPr>
        <p:spPr>
          <a:xfrm>
            <a:off x="7751141" y="5797503"/>
            <a:ext cx="307266" cy="358181"/>
          </a:xfrm>
          <a:custGeom>
            <a:avLst/>
            <a:gdLst/>
            <a:ahLst/>
            <a:cxnLst/>
            <a:rect l="l" t="t" r="r" b="b"/>
            <a:pathLst>
              <a:path w="9297" h="10510" extrusionOk="0">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72" name="Google Shape;672;p39">
            <a:extLst>
              <a:ext uri="{C183D7F6-B498-43B3-948B-1728B52AA6E4}">
                <adec:decorative xmlns:adec="http://schemas.microsoft.com/office/drawing/2017/decorative" val="1"/>
              </a:ext>
            </a:extLst>
          </p:cNvPr>
          <p:cNvGrpSpPr/>
          <p:nvPr/>
        </p:nvGrpSpPr>
        <p:grpSpPr>
          <a:xfrm>
            <a:off x="7301010" y="5797711"/>
            <a:ext cx="251246" cy="356340"/>
            <a:chOff x="867500" y="3647700"/>
            <a:chExt cx="190050" cy="261400"/>
          </a:xfrm>
        </p:grpSpPr>
        <p:sp>
          <p:nvSpPr>
            <p:cNvPr id="673" name="Google Shape;673;p39"/>
            <p:cNvSpPr/>
            <p:nvPr/>
          </p:nvSpPr>
          <p:spPr>
            <a:xfrm>
              <a:off x="923275" y="3796225"/>
              <a:ext cx="78525" cy="78975"/>
            </a:xfrm>
            <a:custGeom>
              <a:avLst/>
              <a:gdLst/>
              <a:ahLst/>
              <a:cxnLst/>
              <a:rect l="l" t="t" r="r" b="b"/>
              <a:pathLst>
                <a:path w="3141" h="3159" extrusionOk="0">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4" name="Google Shape;674;p39"/>
            <p:cNvSpPr/>
            <p:nvPr/>
          </p:nvSpPr>
          <p:spPr>
            <a:xfrm>
              <a:off x="888925" y="3762775"/>
              <a:ext cx="146775" cy="146325"/>
            </a:xfrm>
            <a:custGeom>
              <a:avLst/>
              <a:gdLst/>
              <a:ahLst/>
              <a:cxnLst/>
              <a:rect l="l" t="t" r="r" b="b"/>
              <a:pathLst>
                <a:path w="5871" h="5853" extrusionOk="0">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5" name="Google Shape;675;p39"/>
            <p:cNvSpPr/>
            <p:nvPr/>
          </p:nvSpPr>
          <p:spPr>
            <a:xfrm>
              <a:off x="980375" y="3647700"/>
              <a:ext cx="77175" cy="120450"/>
            </a:xfrm>
            <a:custGeom>
              <a:avLst/>
              <a:gdLst/>
              <a:ahLst/>
              <a:cxnLst/>
              <a:rect l="l" t="t" r="r" b="b"/>
              <a:pathLst>
                <a:path w="3087" h="4818" extrusionOk="0">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6" name="Google Shape;676;p39"/>
            <p:cNvSpPr/>
            <p:nvPr/>
          </p:nvSpPr>
          <p:spPr>
            <a:xfrm>
              <a:off x="867500" y="3647700"/>
              <a:ext cx="77200" cy="120450"/>
            </a:xfrm>
            <a:custGeom>
              <a:avLst/>
              <a:gdLst/>
              <a:ahLst/>
              <a:cxnLst/>
              <a:rect l="l" t="t" r="r" b="b"/>
              <a:pathLst>
                <a:path w="3088" h="4818" extrusionOk="0">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7" name="Google Shape;677;p39"/>
            <p:cNvSpPr/>
            <p:nvPr/>
          </p:nvSpPr>
          <p:spPr>
            <a:xfrm>
              <a:off x="912575" y="3647700"/>
              <a:ext cx="99925" cy="40175"/>
            </a:xfrm>
            <a:custGeom>
              <a:avLst/>
              <a:gdLst/>
              <a:ahLst/>
              <a:cxnLst/>
              <a:rect l="l" t="t" r="r" b="b"/>
              <a:pathLst>
                <a:path w="3997" h="1607" extrusionOk="0">
                  <a:moveTo>
                    <a:pt x="0" y="0"/>
                  </a:moveTo>
                  <a:lnTo>
                    <a:pt x="732" y="1606"/>
                  </a:lnTo>
                  <a:lnTo>
                    <a:pt x="3247" y="1606"/>
                  </a:lnTo>
                  <a:lnTo>
                    <a:pt x="3997" y="0"/>
                  </a:ln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78" name="Google Shape;678;p39">
            <a:extLst>
              <a:ext uri="{C183D7F6-B498-43B3-948B-1728B52AA6E4}">
                <adec:decorative xmlns:adec="http://schemas.microsoft.com/office/drawing/2017/decorative" val="1"/>
              </a:ext>
            </a:extLst>
          </p:cNvPr>
          <p:cNvSpPr/>
          <p:nvPr/>
        </p:nvSpPr>
        <p:spPr>
          <a:xfrm>
            <a:off x="8257587" y="5764356"/>
            <a:ext cx="356775" cy="308356"/>
          </a:xfrm>
          <a:custGeom>
            <a:avLst/>
            <a:gdLst/>
            <a:ahLst/>
            <a:cxnLst/>
            <a:rect l="l" t="t" r="r" b="b"/>
            <a:pathLst>
              <a:path w="10795" h="9048" extrusionOk="0">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9" name="Google Shape;679;p39">
            <a:extLst>
              <a:ext uri="{C183D7F6-B498-43B3-948B-1728B52AA6E4}">
                <adec:decorative xmlns:adec="http://schemas.microsoft.com/office/drawing/2017/decorative" val="1"/>
              </a:ext>
            </a:extLst>
          </p:cNvPr>
          <p:cNvSpPr/>
          <p:nvPr/>
        </p:nvSpPr>
        <p:spPr>
          <a:xfrm>
            <a:off x="8859393" y="5763094"/>
            <a:ext cx="306671" cy="362134"/>
          </a:xfrm>
          <a:custGeom>
            <a:avLst/>
            <a:gdLst/>
            <a:ahLst/>
            <a:cxnLst/>
            <a:rect l="l" t="t" r="r" b="b"/>
            <a:pathLst>
              <a:path w="9279" h="10626" extrusionOk="0">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80" name="Google Shape;680;p39">
            <a:extLst>
              <a:ext uri="{C183D7F6-B498-43B3-948B-1728B52AA6E4}">
                <adec:decorative xmlns:adec="http://schemas.microsoft.com/office/drawing/2017/decorative" val="1"/>
              </a:ext>
            </a:extLst>
          </p:cNvPr>
          <p:cNvGrpSpPr/>
          <p:nvPr/>
        </p:nvGrpSpPr>
        <p:grpSpPr>
          <a:xfrm>
            <a:off x="9443288" y="5752884"/>
            <a:ext cx="299598" cy="398327"/>
            <a:chOff x="3707175" y="1322350"/>
            <a:chExt cx="226625" cy="292200"/>
          </a:xfrm>
        </p:grpSpPr>
        <p:sp>
          <p:nvSpPr>
            <p:cNvPr id="681" name="Google Shape;681;p39"/>
            <p:cNvSpPr/>
            <p:nvPr/>
          </p:nvSpPr>
          <p:spPr>
            <a:xfrm>
              <a:off x="3707175" y="1322350"/>
              <a:ext cx="226625" cy="292200"/>
            </a:xfrm>
            <a:custGeom>
              <a:avLst/>
              <a:gdLst/>
              <a:ahLst/>
              <a:cxnLst/>
              <a:rect l="l" t="t" r="r" b="b"/>
              <a:pathLst>
                <a:path w="9065" h="11688" extrusionOk="0">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2" name="Google Shape;682;p39"/>
            <p:cNvSpPr/>
            <p:nvPr/>
          </p:nvSpPr>
          <p:spPr>
            <a:xfrm>
              <a:off x="3880250" y="1415575"/>
              <a:ext cx="33475" cy="33050"/>
            </a:xfrm>
            <a:custGeom>
              <a:avLst/>
              <a:gdLst/>
              <a:ahLst/>
              <a:cxnLst/>
              <a:rect l="l" t="t" r="r" b="b"/>
              <a:pathLst>
                <a:path w="1339" h="1322" extrusionOk="0">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2" name="Title 1">
            <a:extLst>
              <a:ext uri="{FF2B5EF4-FFF2-40B4-BE49-F238E27FC236}">
                <a16:creationId xmlns:a16="http://schemas.microsoft.com/office/drawing/2014/main" id="{8F7E09B0-5A10-4353-20C6-2A5C33BB48C4}"/>
              </a:ext>
            </a:extLst>
          </p:cNvPr>
          <p:cNvSpPr>
            <a:spLocks noGrp="1"/>
          </p:cNvSpPr>
          <p:nvPr>
            <p:ph type="title" idx="4294967295"/>
          </p:nvPr>
        </p:nvSpPr>
        <p:spPr>
          <a:xfrm>
            <a:off x="415600" y="-763500"/>
            <a:ext cx="11360700" cy="763500"/>
          </a:xfrm>
        </p:spPr>
        <p:txBody>
          <a:bodyPr spcFirstLastPara="1" wrap="square" lIns="121900" tIns="121900" rIns="121900" bIns="121900" anchor="b" anchorCtr="0">
            <a:noAutofit/>
          </a:bodyPr>
          <a:lstStyle/>
          <a:p>
            <a:r>
              <a:rPr lang="en-US" dirty="0" err="1"/>
              <a:t>Slidesmania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0" descr="Map of Maryland with Pocomoke Indian Nation in yellow "/>
          <p:cNvPicPr preferRelativeResize="0"/>
          <p:nvPr/>
        </p:nvPicPr>
        <p:blipFill>
          <a:blip r:embed="rId3">
            <a:alphaModFix/>
          </a:blip>
          <a:stretch>
            <a:fillRect/>
          </a:stretch>
        </p:blipFill>
        <p:spPr>
          <a:xfrm>
            <a:off x="105900" y="0"/>
            <a:ext cx="11758051" cy="7682549"/>
          </a:xfrm>
          <a:prstGeom prst="rect">
            <a:avLst/>
          </a:prstGeom>
          <a:noFill/>
          <a:ln>
            <a:noFill/>
          </a:ln>
        </p:spPr>
      </p:pic>
      <p:sp>
        <p:nvSpPr>
          <p:cNvPr id="146" name="Google Shape;146;p20"/>
          <p:cNvSpPr txBox="1">
            <a:spLocks noGrp="1"/>
          </p:cNvSpPr>
          <p:nvPr>
            <p:ph type="title" idx="4294967295"/>
          </p:nvPr>
        </p:nvSpPr>
        <p:spPr>
          <a:xfrm>
            <a:off x="7750" y="15500"/>
            <a:ext cx="2975700" cy="538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300" b="1" i="0" u="none" strike="noStrike" kern="0" cap="none" spc="0" normalizeH="0" baseline="0" noProof="0" dirty="0">
                <a:ln>
                  <a:noFill/>
                </a:ln>
                <a:solidFill>
                  <a:schemeClr val="dk2"/>
                </a:solidFill>
                <a:effectLst/>
                <a:highlight>
                  <a:srgbClr val="00FF00"/>
                </a:highlight>
                <a:uLnTx/>
                <a:uFillTx/>
                <a:latin typeface="Catamaran"/>
                <a:ea typeface="Catamaran"/>
                <a:cs typeface="Catamaran"/>
                <a:sym typeface="Catamaran"/>
              </a:rPr>
              <a:t>Warm Up Question 1</a:t>
            </a:r>
          </a:p>
        </p:txBody>
      </p:sp>
      <p:pic>
        <p:nvPicPr>
          <p:cNvPr id="145" name="Google Shape;145;p2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95450" y="2069688"/>
            <a:ext cx="4691833" cy="51239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txBox="1">
            <a:spLocks noGrp="1"/>
          </p:cNvSpPr>
          <p:nvPr>
            <p:ph type="title"/>
          </p:nvPr>
        </p:nvSpPr>
        <p:spPr>
          <a:xfrm>
            <a:off x="4095925" y="1061625"/>
            <a:ext cx="6267600" cy="1069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sz="4000" dirty="0"/>
              <a:t>Objective </a:t>
            </a:r>
            <a:endParaRPr sz="4000" dirty="0"/>
          </a:p>
        </p:txBody>
      </p:sp>
      <p:sp>
        <p:nvSpPr>
          <p:cNvPr id="152" name="Google Shape;152;p21"/>
          <p:cNvSpPr txBox="1">
            <a:spLocks noGrp="1"/>
          </p:cNvSpPr>
          <p:nvPr>
            <p:ph type="body" idx="1"/>
          </p:nvPr>
        </p:nvSpPr>
        <p:spPr>
          <a:xfrm>
            <a:off x="3890075" y="1991525"/>
            <a:ext cx="6473400" cy="3609300"/>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r>
              <a:rPr lang="en" sz="2600" b="1">
                <a:solidFill>
                  <a:schemeClr val="dk1"/>
                </a:solidFill>
                <a:highlight>
                  <a:srgbClr val="00FF00"/>
                </a:highlight>
                <a:latin typeface="Calibri"/>
                <a:ea typeface="Calibri"/>
                <a:cs typeface="Calibri"/>
                <a:sym typeface="Calibri"/>
              </a:rPr>
              <a:t>Analyze the legislative history involving Native American communities </a:t>
            </a:r>
            <a:r>
              <a:rPr lang="en" sz="2600" b="1">
                <a:solidFill>
                  <a:schemeClr val="dk1"/>
                </a:solidFill>
                <a:highlight>
                  <a:srgbClr val="00FFFF"/>
                </a:highlight>
                <a:latin typeface="Calibri"/>
                <a:ea typeface="Calibri"/>
                <a:cs typeface="Calibri"/>
                <a:sym typeface="Calibri"/>
              </a:rPr>
              <a:t> to identify patterns of inequality, displacement, and cultural erasure,</a:t>
            </a:r>
            <a:r>
              <a:rPr lang="en" sz="2600" b="1">
                <a:solidFill>
                  <a:schemeClr val="dk1"/>
                </a:solidFill>
                <a:latin typeface="Calibri"/>
                <a:ea typeface="Calibri"/>
                <a:cs typeface="Calibri"/>
                <a:sym typeface="Calibri"/>
              </a:rPr>
              <a:t> </a:t>
            </a:r>
            <a:r>
              <a:rPr lang="en" sz="2600" b="1">
                <a:solidFill>
                  <a:schemeClr val="dk1"/>
                </a:solidFill>
                <a:highlight>
                  <a:srgbClr val="FFFF00"/>
                </a:highlight>
                <a:latin typeface="Calibri"/>
                <a:ea typeface="Calibri"/>
                <a:cs typeface="Calibri"/>
                <a:sym typeface="Calibri"/>
              </a:rPr>
              <a:t>and deduce the long-term impacts on Native American sovereignty and identity.</a:t>
            </a:r>
            <a:endParaRPr sz="2600">
              <a:highlight>
                <a:srgbClr val="FFFF00"/>
              </a:highlight>
            </a:endParaRPr>
          </a:p>
        </p:txBody>
      </p:sp>
      <p:pic>
        <p:nvPicPr>
          <p:cNvPr id="153" name="Google Shape;153;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08125" y="1774625"/>
            <a:ext cx="3155350" cy="4006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2"/>
          <p:cNvSpPr txBox="1">
            <a:spLocks noGrp="1"/>
          </p:cNvSpPr>
          <p:nvPr>
            <p:ph type="title"/>
          </p:nvPr>
        </p:nvSpPr>
        <p:spPr>
          <a:xfrm>
            <a:off x="1876463" y="1190025"/>
            <a:ext cx="8439000" cy="7635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Vocabulary</a:t>
            </a:r>
            <a:endParaRPr/>
          </a:p>
        </p:txBody>
      </p:sp>
      <p:sp>
        <p:nvSpPr>
          <p:cNvPr id="162" name="Google Shape;162;p22"/>
          <p:cNvSpPr txBox="1">
            <a:spLocks noGrp="1"/>
          </p:cNvSpPr>
          <p:nvPr>
            <p:ph type="title" idx="5"/>
          </p:nvPr>
        </p:nvSpPr>
        <p:spPr>
          <a:xfrm>
            <a:off x="1876463" y="2332349"/>
            <a:ext cx="2480100"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solidFill>
                  <a:schemeClr val="accent3"/>
                </a:solidFill>
              </a:rPr>
              <a:t>01 | Treaty</a:t>
            </a:r>
            <a:endParaRPr>
              <a:solidFill>
                <a:schemeClr val="accent3"/>
              </a:solidFill>
            </a:endParaRPr>
          </a:p>
        </p:txBody>
      </p:sp>
      <p:sp>
        <p:nvSpPr>
          <p:cNvPr id="159" name="Google Shape;159;p22"/>
          <p:cNvSpPr txBox="1">
            <a:spLocks noGrp="1"/>
          </p:cNvSpPr>
          <p:nvPr>
            <p:ph type="body" idx="1"/>
          </p:nvPr>
        </p:nvSpPr>
        <p:spPr>
          <a:xfrm>
            <a:off x="1876463" y="3028118"/>
            <a:ext cx="2480100" cy="132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1700" b="1">
                <a:solidFill>
                  <a:srgbClr val="1F1F1F"/>
                </a:solidFill>
                <a:highlight>
                  <a:srgbClr val="FFFFFF"/>
                </a:highlight>
                <a:latin typeface="Catamaran"/>
                <a:ea typeface="Catamaran"/>
                <a:cs typeface="Catamaran"/>
                <a:sym typeface="Catamaran"/>
              </a:rPr>
              <a:t>a </a:t>
            </a:r>
            <a:r>
              <a:rPr lang="en" sz="1700" b="1">
                <a:solidFill>
                  <a:schemeClr val="hlink"/>
                </a:solidFill>
                <a:highlight>
                  <a:srgbClr val="FFFFFF"/>
                </a:highlight>
                <a:uFill>
                  <a:noFill/>
                </a:uFill>
                <a:latin typeface="Catamaran"/>
                <a:ea typeface="Catamaran"/>
                <a:cs typeface="Catamaran"/>
                <a:sym typeface="Catamaran"/>
                <a:hlinkClick r:id="rId3"/>
              </a:rPr>
              <a:t>formally</a:t>
            </a:r>
            <a:r>
              <a:rPr lang="en" sz="1700" b="1">
                <a:solidFill>
                  <a:srgbClr val="1F1F1F"/>
                </a:solidFill>
                <a:highlight>
                  <a:srgbClr val="FFFFFF"/>
                </a:highlight>
                <a:latin typeface="Catamaran"/>
                <a:ea typeface="Catamaran"/>
                <a:cs typeface="Catamaran"/>
                <a:sym typeface="Catamaran"/>
              </a:rPr>
              <a:t> concluded and ratified agreement between countries.</a:t>
            </a:r>
            <a:endParaRPr sz="1700" b="1">
              <a:highlight>
                <a:srgbClr val="FFFFFF"/>
              </a:highlight>
              <a:latin typeface="Catamaran"/>
              <a:ea typeface="Catamaran"/>
              <a:cs typeface="Catamaran"/>
              <a:sym typeface="Catamaran"/>
            </a:endParaRPr>
          </a:p>
        </p:txBody>
      </p:sp>
      <p:sp>
        <p:nvSpPr>
          <p:cNvPr id="163" name="Google Shape;163;p22"/>
          <p:cNvSpPr txBox="1">
            <a:spLocks noGrp="1"/>
          </p:cNvSpPr>
          <p:nvPr>
            <p:ph type="title" idx="6"/>
          </p:nvPr>
        </p:nvSpPr>
        <p:spPr>
          <a:xfrm>
            <a:off x="4855953" y="2332349"/>
            <a:ext cx="2480100"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solidFill>
                  <a:schemeClr val="accent3"/>
                </a:solidFill>
              </a:rPr>
              <a:t>02 | Law</a:t>
            </a:r>
            <a:endParaRPr>
              <a:solidFill>
                <a:schemeClr val="accent3"/>
              </a:solidFill>
            </a:endParaRPr>
          </a:p>
        </p:txBody>
      </p:sp>
      <p:sp>
        <p:nvSpPr>
          <p:cNvPr id="160" name="Google Shape;160;p22"/>
          <p:cNvSpPr txBox="1">
            <a:spLocks noGrp="1"/>
          </p:cNvSpPr>
          <p:nvPr>
            <p:ph type="body" idx="2"/>
          </p:nvPr>
        </p:nvSpPr>
        <p:spPr>
          <a:xfrm>
            <a:off x="4855953" y="3028118"/>
            <a:ext cx="2480100" cy="132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1500" b="1">
                <a:solidFill>
                  <a:srgbClr val="1F1F1F"/>
                </a:solidFill>
                <a:highlight>
                  <a:srgbClr val="FFFFFF"/>
                </a:highlight>
                <a:latin typeface="Catamaran"/>
                <a:ea typeface="Catamaran"/>
                <a:cs typeface="Catamaran"/>
                <a:sym typeface="Catamaran"/>
              </a:rPr>
              <a:t>the system of rules that is recognized and regulated; enforces punishments for breaking</a:t>
            </a:r>
            <a:endParaRPr sz="1500" b="1">
              <a:highlight>
                <a:srgbClr val="FFFFFF"/>
              </a:highlight>
              <a:latin typeface="Catamaran"/>
              <a:ea typeface="Catamaran"/>
              <a:cs typeface="Catamaran"/>
              <a:sym typeface="Catamaran"/>
            </a:endParaRPr>
          </a:p>
        </p:txBody>
      </p:sp>
      <p:sp>
        <p:nvSpPr>
          <p:cNvPr id="166" name="Google Shape;166;p22"/>
          <p:cNvSpPr txBox="1">
            <a:spLocks noGrp="1"/>
          </p:cNvSpPr>
          <p:nvPr>
            <p:ph type="title" idx="14"/>
          </p:nvPr>
        </p:nvSpPr>
        <p:spPr>
          <a:xfrm>
            <a:off x="7835444" y="2332349"/>
            <a:ext cx="2480100"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solidFill>
                  <a:schemeClr val="accent3"/>
                </a:solidFill>
              </a:rPr>
              <a:t>03 | Reparation</a:t>
            </a:r>
            <a:endParaRPr>
              <a:solidFill>
                <a:schemeClr val="accent3"/>
              </a:solidFill>
            </a:endParaRPr>
          </a:p>
        </p:txBody>
      </p:sp>
      <p:sp>
        <p:nvSpPr>
          <p:cNvPr id="165" name="Google Shape;165;p22"/>
          <p:cNvSpPr txBox="1">
            <a:spLocks noGrp="1"/>
          </p:cNvSpPr>
          <p:nvPr>
            <p:ph type="body" idx="9"/>
          </p:nvPr>
        </p:nvSpPr>
        <p:spPr>
          <a:xfrm>
            <a:off x="7835444" y="3028118"/>
            <a:ext cx="2480100" cy="132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1800" b="1">
                <a:solidFill>
                  <a:srgbClr val="1F1F1F"/>
                </a:solidFill>
                <a:highlight>
                  <a:srgbClr val="FFFFFF"/>
                </a:highlight>
                <a:latin typeface="Catamaran"/>
                <a:ea typeface="Catamaran"/>
                <a:cs typeface="Catamaran"/>
                <a:sym typeface="Catamaran"/>
              </a:rPr>
              <a:t>the making of amends for a wrong one has done</a:t>
            </a:r>
            <a:endParaRPr sz="1800" b="1">
              <a:latin typeface="Catamaran"/>
              <a:ea typeface="Catamaran"/>
              <a:cs typeface="Catamaran"/>
              <a:sym typeface="Catamaran"/>
            </a:endParaRPr>
          </a:p>
        </p:txBody>
      </p:sp>
      <p:sp>
        <p:nvSpPr>
          <p:cNvPr id="164" name="Google Shape;164;p22"/>
          <p:cNvSpPr txBox="1">
            <a:spLocks noGrp="1"/>
          </p:cNvSpPr>
          <p:nvPr>
            <p:ph type="title" idx="7"/>
          </p:nvPr>
        </p:nvSpPr>
        <p:spPr>
          <a:xfrm>
            <a:off x="1876463" y="4373406"/>
            <a:ext cx="2480100"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solidFill>
                  <a:schemeClr val="accent3"/>
                </a:solidFill>
              </a:rPr>
              <a:t>04 | Sovereign</a:t>
            </a:r>
            <a:endParaRPr>
              <a:solidFill>
                <a:schemeClr val="accent3"/>
              </a:solidFill>
            </a:endParaRPr>
          </a:p>
        </p:txBody>
      </p:sp>
      <p:sp>
        <p:nvSpPr>
          <p:cNvPr id="161" name="Google Shape;161;p22"/>
          <p:cNvSpPr txBox="1">
            <a:spLocks noGrp="1"/>
          </p:cNvSpPr>
          <p:nvPr>
            <p:ph type="body" idx="3"/>
          </p:nvPr>
        </p:nvSpPr>
        <p:spPr>
          <a:xfrm>
            <a:off x="1876463" y="5069175"/>
            <a:ext cx="2480100" cy="132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000" b="1">
                <a:highlight>
                  <a:srgbClr val="FFFFFF"/>
                </a:highlight>
                <a:latin typeface="Catamaran"/>
                <a:ea typeface="Catamaran"/>
                <a:cs typeface="Catamaran"/>
                <a:sym typeface="Catamaran"/>
              </a:rPr>
              <a:t>possessing</a:t>
            </a:r>
            <a:r>
              <a:rPr lang="en" sz="2000" b="1">
                <a:solidFill>
                  <a:srgbClr val="1F1F1F"/>
                </a:solidFill>
                <a:highlight>
                  <a:srgbClr val="FFFFFF"/>
                </a:highlight>
                <a:latin typeface="Catamaran"/>
                <a:ea typeface="Catamaran"/>
                <a:cs typeface="Catamaran"/>
                <a:sym typeface="Catamaran"/>
              </a:rPr>
              <a:t> supreme or ultimate power.</a:t>
            </a:r>
            <a:endParaRPr sz="2700" b="1">
              <a:latin typeface="Catamaran"/>
              <a:ea typeface="Catamaran"/>
              <a:cs typeface="Catamaran"/>
              <a:sym typeface="Catamaran"/>
            </a:endParaRPr>
          </a:p>
        </p:txBody>
      </p:sp>
      <p:pic>
        <p:nvPicPr>
          <p:cNvPr id="167" name="Google Shape;167;p2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876470" y="1009572"/>
            <a:ext cx="1984538" cy="1322699"/>
          </a:xfrm>
          <a:prstGeom prst="rect">
            <a:avLst/>
          </a:prstGeom>
          <a:noFill/>
          <a:ln>
            <a:noFill/>
          </a:ln>
        </p:spPr>
      </p:pic>
      <p:pic>
        <p:nvPicPr>
          <p:cNvPr id="168" name="Google Shape;168;p2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4356570" y="5069172"/>
            <a:ext cx="1667598" cy="1322700"/>
          </a:xfrm>
          <a:prstGeom prst="rect">
            <a:avLst/>
          </a:prstGeom>
          <a:noFill/>
          <a:ln>
            <a:noFill/>
          </a:ln>
        </p:spPr>
      </p:pic>
      <p:pic>
        <p:nvPicPr>
          <p:cNvPr id="169" name="Google Shape;169;p22">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8723646" y="1455020"/>
            <a:ext cx="1667600" cy="877331"/>
          </a:xfrm>
          <a:prstGeom prst="rect">
            <a:avLst/>
          </a:prstGeom>
          <a:noFill/>
          <a:ln>
            <a:noFill/>
          </a:ln>
        </p:spPr>
      </p:pic>
      <p:sp>
        <p:nvSpPr>
          <p:cNvPr id="170" name="Google Shape;170;p22"/>
          <p:cNvSpPr txBox="1">
            <a:spLocks noGrp="1"/>
          </p:cNvSpPr>
          <p:nvPr>
            <p:ph type="title" idx="7"/>
          </p:nvPr>
        </p:nvSpPr>
        <p:spPr>
          <a:xfrm>
            <a:off x="6615488" y="4373406"/>
            <a:ext cx="2480100" cy="6957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solidFill>
                  <a:schemeClr val="accent3"/>
                </a:solidFill>
              </a:rPr>
              <a:t>05 | Indigenous</a:t>
            </a:r>
            <a:endParaRPr>
              <a:solidFill>
                <a:schemeClr val="accent3"/>
              </a:solidFill>
            </a:endParaRPr>
          </a:p>
        </p:txBody>
      </p:sp>
      <p:sp>
        <p:nvSpPr>
          <p:cNvPr id="171" name="Google Shape;171;p22"/>
          <p:cNvSpPr txBox="1">
            <a:spLocks noGrp="1"/>
          </p:cNvSpPr>
          <p:nvPr>
            <p:ph type="body" idx="3"/>
          </p:nvPr>
        </p:nvSpPr>
        <p:spPr>
          <a:xfrm>
            <a:off x="6615503" y="5091675"/>
            <a:ext cx="3016800" cy="13227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b="1">
                <a:highlight>
                  <a:srgbClr val="FFFFFF"/>
                </a:highlight>
                <a:latin typeface="Catamaran"/>
                <a:ea typeface="Catamaran"/>
                <a:cs typeface="Catamaran"/>
                <a:sym typeface="Catamaran"/>
              </a:rPr>
              <a:t>originating</a:t>
            </a:r>
            <a:r>
              <a:rPr lang="en" b="1">
                <a:solidFill>
                  <a:srgbClr val="1F1F1F"/>
                </a:solidFill>
                <a:highlight>
                  <a:srgbClr val="FFFFFF"/>
                </a:highlight>
                <a:latin typeface="Catamaran"/>
                <a:ea typeface="Catamaran"/>
                <a:cs typeface="Catamaran"/>
                <a:sym typeface="Catamaran"/>
              </a:rPr>
              <a:t> or occurring naturally in a particular place; native.</a:t>
            </a:r>
            <a:endParaRPr sz="2700" b="1">
              <a:highlight>
                <a:srgbClr val="FFFFFF"/>
              </a:highlight>
              <a:latin typeface="Catamaran"/>
              <a:ea typeface="Catamaran"/>
              <a:cs typeface="Catamaran"/>
              <a:sym typeface="Catamaran"/>
            </a:endParaRPr>
          </a:p>
        </p:txBody>
      </p:sp>
      <p:pic>
        <p:nvPicPr>
          <p:cNvPr id="172" name="Google Shape;172;p22">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9632300" y="4649500"/>
            <a:ext cx="1206601" cy="16428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pSp>
        <p:nvGrpSpPr>
          <p:cNvPr id="177" name="Google Shape;177;p23">
            <a:extLst>
              <a:ext uri="{C183D7F6-B498-43B3-948B-1728B52AA6E4}">
                <adec:decorative xmlns:adec="http://schemas.microsoft.com/office/drawing/2017/decorative" val="1"/>
              </a:ext>
            </a:extLst>
          </p:cNvPr>
          <p:cNvGrpSpPr/>
          <p:nvPr/>
        </p:nvGrpSpPr>
        <p:grpSpPr>
          <a:xfrm>
            <a:off x="-53" y="-22421"/>
            <a:ext cx="12192002" cy="6902845"/>
            <a:chOff x="-53" y="-22421"/>
            <a:chExt cx="12192002" cy="6902845"/>
          </a:xfrm>
        </p:grpSpPr>
        <p:pic>
          <p:nvPicPr>
            <p:cNvPr id="178" name="Google Shape;178;p23" descr="A close-up of a white surface&#10;&#10;Description automatically generated"/>
            <p:cNvPicPr preferRelativeResize="0"/>
            <p:nvPr/>
          </p:nvPicPr>
          <p:blipFill rotWithShape="1">
            <a:blip r:embed="rId3">
              <a:alphaModFix/>
            </a:blip>
            <a:srcRect/>
            <a:stretch/>
          </p:blipFill>
          <p:spPr>
            <a:xfrm rot="5400000">
              <a:off x="2644525" y="-2667000"/>
              <a:ext cx="6902845" cy="12192002"/>
            </a:xfrm>
            <a:prstGeom prst="rect">
              <a:avLst/>
            </a:prstGeom>
            <a:noFill/>
            <a:ln>
              <a:noFill/>
            </a:ln>
          </p:spPr>
        </p:pic>
        <p:pic>
          <p:nvPicPr>
            <p:cNvPr id="179" name="Google Shape;179;p23" descr="A close-up of a brown paper&#10;&#10;Description automatically generated"/>
            <p:cNvPicPr preferRelativeResize="0"/>
            <p:nvPr/>
          </p:nvPicPr>
          <p:blipFill rotWithShape="1">
            <a:blip r:embed="rId4">
              <a:alphaModFix/>
            </a:blip>
            <a:srcRect/>
            <a:stretch/>
          </p:blipFill>
          <p:spPr>
            <a:xfrm rot="-5400000">
              <a:off x="-509696" y="1356823"/>
              <a:ext cx="6372697" cy="4248451"/>
            </a:xfrm>
            <a:prstGeom prst="rect">
              <a:avLst/>
            </a:prstGeom>
            <a:noFill/>
            <a:ln>
              <a:noFill/>
            </a:ln>
            <a:effectLst>
              <a:outerShdw blurRad="50800" dist="12700" dir="18900000" algn="bl" rotWithShape="0">
                <a:srgbClr val="000000">
                  <a:alpha val="49800"/>
                </a:srgbClr>
              </a:outerShdw>
            </a:effectLst>
          </p:spPr>
        </p:pic>
        <p:pic>
          <p:nvPicPr>
            <p:cNvPr id="180" name="Google Shape;180;p23" descr="A piece of paper with a black background&#10;&#10;Description automatically generated"/>
            <p:cNvPicPr preferRelativeResize="0"/>
            <p:nvPr/>
          </p:nvPicPr>
          <p:blipFill rotWithShape="1">
            <a:blip r:embed="rId5">
              <a:alphaModFix/>
            </a:blip>
            <a:srcRect l="35628" t="18431" r="5217" b="13201"/>
            <a:stretch/>
          </p:blipFill>
          <p:spPr>
            <a:xfrm flipH="1">
              <a:off x="3559969" y="453526"/>
              <a:ext cx="8234365" cy="6113315"/>
            </a:xfrm>
            <a:prstGeom prst="rect">
              <a:avLst/>
            </a:prstGeom>
            <a:noFill/>
            <a:ln>
              <a:noFill/>
            </a:ln>
            <a:effectLst>
              <a:outerShdw blurRad="50800" dist="12700" dir="18900000" algn="bl" rotWithShape="0">
                <a:srgbClr val="000000">
                  <a:alpha val="49800"/>
                </a:srgbClr>
              </a:outerShdw>
            </a:effectLst>
          </p:spPr>
        </p:pic>
        <p:pic>
          <p:nvPicPr>
            <p:cNvPr id="181" name="Google Shape;181;p23" descr="A piece of paper with a black background&#10;&#10;Description automatically generated"/>
            <p:cNvPicPr preferRelativeResize="0"/>
            <p:nvPr/>
          </p:nvPicPr>
          <p:blipFill rotWithShape="1">
            <a:blip r:embed="rId6">
              <a:alphaModFix amt="44000"/>
            </a:blip>
            <a:srcRect l="12246" t="16102" r="69485" b="9142"/>
            <a:stretch/>
          </p:blipFill>
          <p:spPr>
            <a:xfrm rot="3339709">
              <a:off x="3949344" y="-44304"/>
              <a:ext cx="801798" cy="2071613"/>
            </a:xfrm>
            <a:prstGeom prst="rect">
              <a:avLst/>
            </a:prstGeom>
            <a:noFill/>
            <a:ln>
              <a:noFill/>
            </a:ln>
            <a:effectLst>
              <a:outerShdw blurRad="50800" dist="12700" dir="18900000" algn="bl" rotWithShape="0">
                <a:srgbClr val="000000">
                  <a:alpha val="48630"/>
                </a:srgbClr>
              </a:outerShdw>
            </a:effectLst>
          </p:spPr>
        </p:pic>
      </p:grpSp>
      <p:sp>
        <p:nvSpPr>
          <p:cNvPr id="182" name="Google Shape;182;p23"/>
          <p:cNvSpPr txBox="1">
            <a:spLocks noGrp="1"/>
          </p:cNvSpPr>
          <p:nvPr>
            <p:ph type="title" idx="4294967295"/>
          </p:nvPr>
        </p:nvSpPr>
        <p:spPr>
          <a:xfrm>
            <a:off x="6400800" y="1336375"/>
            <a:ext cx="4629300" cy="33984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100"/>
              <a:buFont typeface="Arial"/>
              <a:buNone/>
            </a:pPr>
            <a:r>
              <a:rPr lang="en" sz="4100" u="sng">
                <a:latin typeface="Catamaran"/>
                <a:ea typeface="Catamaran"/>
                <a:cs typeface="Catamaran"/>
                <a:sym typeface="Catamaran"/>
              </a:rPr>
              <a:t>Activity 1: The Indigenous Experience Introduction</a:t>
            </a:r>
            <a:endParaRPr sz="9900">
              <a:latin typeface="Catamaran"/>
              <a:ea typeface="Catamaran"/>
              <a:cs typeface="Catamaran"/>
              <a:sym typeface="Catamaran"/>
            </a:endParaRPr>
          </a:p>
        </p:txBody>
      </p:sp>
      <p:sp>
        <p:nvSpPr>
          <p:cNvPr id="183" name="Google Shape;183;p23"/>
          <p:cNvSpPr txBox="1">
            <a:spLocks noGrp="1"/>
          </p:cNvSpPr>
          <p:nvPr>
            <p:ph type="body" idx="4294967295"/>
          </p:nvPr>
        </p:nvSpPr>
        <p:spPr>
          <a:xfrm>
            <a:off x="1008400" y="4734775"/>
            <a:ext cx="10175100" cy="1464600"/>
          </a:xfrm>
          <a:prstGeom prst="rect">
            <a:avLst/>
          </a:prstGeom>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2400" b="1">
                <a:solidFill>
                  <a:schemeClr val="dk1"/>
                </a:solidFill>
                <a:highlight>
                  <a:srgbClr val="FFFFFF"/>
                </a:highlight>
                <a:latin typeface="Calibri"/>
                <a:ea typeface="Calibri"/>
                <a:cs typeface="Calibri"/>
                <a:sym typeface="Calibri"/>
              </a:rPr>
              <a:t>Directions:</a:t>
            </a:r>
            <a:r>
              <a:rPr lang="en" sz="2400">
                <a:solidFill>
                  <a:schemeClr val="dk1"/>
                </a:solidFill>
                <a:highlight>
                  <a:srgbClr val="FFFFFF"/>
                </a:highlight>
                <a:latin typeface="Calibri"/>
                <a:ea typeface="Calibri"/>
                <a:cs typeface="Calibri"/>
                <a:sym typeface="Calibri"/>
              </a:rPr>
              <a:t> Read the various primary source excerpts posted and identify what inequalities or hardships Indigenous people faced after European settlement in their lands. Write observations in the clouds below.</a:t>
            </a:r>
            <a:endParaRPr sz="24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2400">
              <a:highlight>
                <a:srgbClr val="FFFFFF"/>
              </a:highlight>
            </a:endParaRPr>
          </a:p>
        </p:txBody>
      </p:sp>
      <p:pic>
        <p:nvPicPr>
          <p:cNvPr id="184" name="Google Shape;184;p23" descr="Black Foot North American Indian with teepee (Provided by Getty Images)"/>
          <p:cNvPicPr preferRelativeResize="0"/>
          <p:nvPr/>
        </p:nvPicPr>
        <p:blipFill>
          <a:blip r:embed="rId7">
            <a:alphaModFix/>
          </a:blip>
          <a:stretch>
            <a:fillRect/>
          </a:stretch>
        </p:blipFill>
        <p:spPr>
          <a:xfrm>
            <a:off x="316322" y="232525"/>
            <a:ext cx="3345900" cy="4502252"/>
          </a:xfrm>
          <a:prstGeom prst="rect">
            <a:avLst/>
          </a:prstGeom>
          <a:noFill/>
          <a:ln>
            <a:noFill/>
          </a:ln>
        </p:spPr>
      </p:pic>
      <p:pic>
        <p:nvPicPr>
          <p:cNvPr id="185" name="Google Shape;185;p23" descr="Royalty-Free photo: Grayscale photo of native american | PickPik"/>
          <p:cNvPicPr preferRelativeResize="0"/>
          <p:nvPr/>
        </p:nvPicPr>
        <p:blipFill>
          <a:blip r:embed="rId8">
            <a:alphaModFix/>
          </a:blip>
          <a:stretch>
            <a:fillRect/>
          </a:stretch>
        </p:blipFill>
        <p:spPr>
          <a:xfrm>
            <a:off x="3170421" y="648575"/>
            <a:ext cx="3114126" cy="39311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4"/>
          <p:cNvSpPr txBox="1">
            <a:spLocks noGrp="1"/>
          </p:cNvSpPr>
          <p:nvPr>
            <p:ph type="title"/>
          </p:nvPr>
        </p:nvSpPr>
        <p:spPr>
          <a:xfrm>
            <a:off x="5467625" y="1398175"/>
            <a:ext cx="5676900" cy="763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a:t>Why talk about the past?</a:t>
            </a:r>
            <a:endParaRPr/>
          </a:p>
        </p:txBody>
      </p:sp>
      <p:pic>
        <p:nvPicPr>
          <p:cNvPr id="191" name="Google Shape;191;p24" descr="The U.S. has ratified more than 370 treaties with American Indian nations. Yet many Americans know little about the these legally binding treaties, that shaped, and continue to impact, the country today. &#10;&#10;&quot;They're not rights given to native nations, they're native nations by and large giving rights to the United States,&quot; says Jill Doerfler, an associate professor of American Indian studies at the University of Minnesota, Duluth. &#10;&#10;NPR’s Story Lab project Inter(Nation)al traveled to Milwaukee, Wisconsin to the National Congress of American Indians to talk with tribal leaders, scholars and people in the legal field about these foundational, living documents.&#10;&#10;------------------------------------------------------&#10;&#10;Subscribe to NPR on YouTube: https://www.youtube.com/npr&#10;&#10;Follow NPR elsewhere, too:&#10;• Twitter: https://twitter.com/npr&#10;• Facebook: https://www.facebook.com/NPR&#10;• Instagram: https://www.instagram.com/npr/&#10;• Tumblr: http://npr.tumblr.com/&#10;• Snapchat: https://www.snapchat.com/add/npr&#10;&#10;ABOUT NPR&#10;NPR connects to audiences on the air, on demand, online, and in person. More than 26 million radio listeners tune in to NPR stations each week and more than 36 million unique visitors access NPR.org each month making NPR one of the most trusted sources of news and insights on life and the arts. NPR is also the leading publisher of podcasts, with 36 original shows and an average of 4 million listeners per week. NPR shares compelling stories, audio and photos with millions of social media users on Facebook, Twitter, Instagram, Pinterest, YouTube and Snapchat; NPR News and NPR One apps, online streaming, podcasts, iTunes radio and connected car dashboards help meet audiences where they are. NPR's live events bring to the stage two-way conversations between NPR hosts and the audience in collaboration with the public radio Member Station community. This robust access to public service journalism makes NPR an indispensable resource in the media landscape." title="Why Treaties Matter | NPR">
            <a:hlinkClick r:id="rId3"/>
          </p:cNvPr>
          <p:cNvPicPr preferRelativeResize="0"/>
          <p:nvPr/>
        </p:nvPicPr>
        <p:blipFill>
          <a:blip r:embed="rId4">
            <a:alphaModFix/>
          </a:blip>
          <a:stretch>
            <a:fillRect/>
          </a:stretch>
        </p:blipFill>
        <p:spPr>
          <a:xfrm>
            <a:off x="5542213" y="2686025"/>
            <a:ext cx="5527725" cy="3109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Google Shape;197;p25"/>
          <p:cNvSpPr txBox="1">
            <a:spLocks noGrp="1"/>
          </p:cNvSpPr>
          <p:nvPr>
            <p:ph type="title"/>
          </p:nvPr>
        </p:nvSpPr>
        <p:spPr>
          <a:xfrm>
            <a:off x="1170125" y="1503325"/>
            <a:ext cx="4926000" cy="27666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sz="2600">
                <a:highlight>
                  <a:srgbClr val="FFFFFF"/>
                </a:highlight>
                <a:latin typeface="Calibri"/>
                <a:ea typeface="Calibri"/>
                <a:cs typeface="Calibri"/>
                <a:sym typeface="Calibri"/>
              </a:rPr>
              <a:t>OBJECTIVE: </a:t>
            </a:r>
            <a:r>
              <a:rPr lang="en" sz="2600">
                <a:highlight>
                  <a:srgbClr val="00FF00"/>
                </a:highlight>
                <a:latin typeface="Calibri"/>
                <a:ea typeface="Calibri"/>
                <a:cs typeface="Calibri"/>
                <a:sym typeface="Calibri"/>
              </a:rPr>
              <a:t>Analyze the legislative history involving Native American communities </a:t>
            </a:r>
            <a:r>
              <a:rPr lang="en" sz="2600">
                <a:highlight>
                  <a:srgbClr val="00FFFF"/>
                </a:highlight>
                <a:latin typeface="Calibri"/>
                <a:ea typeface="Calibri"/>
                <a:cs typeface="Calibri"/>
                <a:sym typeface="Calibri"/>
              </a:rPr>
              <a:t> to identify patterns of inequality, displacement, and cultural erasure,</a:t>
            </a:r>
            <a:r>
              <a:rPr lang="en" sz="2600">
                <a:latin typeface="Calibri"/>
                <a:ea typeface="Calibri"/>
                <a:cs typeface="Calibri"/>
                <a:sym typeface="Calibri"/>
              </a:rPr>
              <a:t> </a:t>
            </a:r>
            <a:r>
              <a:rPr lang="en" sz="2600">
                <a:highlight>
                  <a:srgbClr val="FFFF00"/>
                </a:highlight>
                <a:latin typeface="Calibri"/>
                <a:ea typeface="Calibri"/>
                <a:cs typeface="Calibri"/>
                <a:sym typeface="Calibri"/>
              </a:rPr>
              <a:t>and deduce the long-term impacts on Native American sovereignty and identity.</a:t>
            </a:r>
            <a:endParaRPr/>
          </a:p>
        </p:txBody>
      </p:sp>
      <p:sp>
        <p:nvSpPr>
          <p:cNvPr id="196" name="Google Shape;196;p25"/>
          <p:cNvSpPr txBox="1">
            <a:spLocks noGrp="1"/>
          </p:cNvSpPr>
          <p:nvPr>
            <p:ph type="body" idx="1"/>
          </p:nvPr>
        </p:nvSpPr>
        <p:spPr>
          <a:xfrm>
            <a:off x="6306925" y="1178000"/>
            <a:ext cx="3418200" cy="3277800"/>
          </a:xfrm>
          <a:prstGeom prst="rect">
            <a:avLst/>
          </a:prstGeom>
          <a:solidFill>
            <a:srgbClr val="FFFFFF"/>
          </a:solidFill>
        </p:spPr>
        <p:txBody>
          <a:bodyPr spcFirstLastPara="1" wrap="square" lIns="121900" tIns="121900" rIns="121900" bIns="121900" anchor="t" anchorCtr="0">
            <a:noAutofit/>
          </a:bodyPr>
          <a:lstStyle/>
          <a:p>
            <a:pPr marL="0" lvl="0" indent="0" algn="l" rtl="0">
              <a:spcBef>
                <a:spcPts val="0"/>
              </a:spcBef>
              <a:spcAft>
                <a:spcPts val="0"/>
              </a:spcAft>
              <a:buNone/>
            </a:pPr>
            <a:r>
              <a:rPr lang="en"/>
              <a:t>Recap: We have →</a:t>
            </a:r>
            <a:endParaRPr/>
          </a:p>
          <a:p>
            <a:pPr marL="457200" lvl="0" indent="-349250" algn="l" rtl="0">
              <a:spcBef>
                <a:spcPts val="0"/>
              </a:spcBef>
              <a:spcAft>
                <a:spcPts val="0"/>
              </a:spcAft>
              <a:buSzPts val="1900"/>
              <a:buChar char="●"/>
            </a:pPr>
            <a:r>
              <a:rPr lang="en"/>
              <a:t>Viewed some maps of native tribes</a:t>
            </a:r>
            <a:endParaRPr/>
          </a:p>
          <a:p>
            <a:pPr marL="457200" lvl="0" indent="-349250" algn="l" rtl="0">
              <a:spcBef>
                <a:spcPts val="0"/>
              </a:spcBef>
              <a:spcAft>
                <a:spcPts val="0"/>
              </a:spcAft>
              <a:buSzPts val="1900"/>
              <a:buChar char="●"/>
            </a:pPr>
            <a:r>
              <a:rPr lang="en"/>
              <a:t>Read primary sources that demonstrate treatment of indigenous populations</a:t>
            </a:r>
            <a:endParaRPr/>
          </a:p>
          <a:p>
            <a:pPr marL="457200" lvl="0" indent="-349250" algn="l" rtl="0">
              <a:spcBef>
                <a:spcPts val="0"/>
              </a:spcBef>
              <a:spcAft>
                <a:spcPts val="0"/>
              </a:spcAft>
              <a:buSzPts val="1900"/>
              <a:buChar char="●"/>
            </a:pPr>
            <a:r>
              <a:rPr lang="en"/>
              <a:t>Heard a video from people today about how treaties in the US are still ‘living’.</a:t>
            </a:r>
            <a:endParaRPr/>
          </a:p>
        </p:txBody>
      </p:sp>
      <p:sp>
        <p:nvSpPr>
          <p:cNvPr id="198" name="Google Shape;198;p25"/>
          <p:cNvSpPr txBox="1"/>
          <p:nvPr/>
        </p:nvSpPr>
        <p:spPr>
          <a:xfrm>
            <a:off x="1263100" y="4943950"/>
            <a:ext cx="9578100" cy="1385400"/>
          </a:xfrm>
          <a:prstGeom prst="rect">
            <a:avLst/>
          </a:prstGeom>
          <a:solidFill>
            <a:srgbClr val="FF990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600" b="1">
                <a:solidFill>
                  <a:schemeClr val="dk1"/>
                </a:solidFill>
                <a:latin typeface="Catamaran"/>
                <a:ea typeface="Catamaran"/>
                <a:cs typeface="Catamaran"/>
                <a:sym typeface="Catamaran"/>
              </a:rPr>
              <a:t>So what legislation and treatises created this history?</a:t>
            </a:r>
            <a:endParaRPr sz="2600" b="1">
              <a:solidFill>
                <a:schemeClr val="dk1"/>
              </a:solidFill>
              <a:latin typeface="Catamaran"/>
              <a:ea typeface="Catamaran"/>
              <a:cs typeface="Catamaran"/>
              <a:sym typeface="Catamaran"/>
            </a:endParaRPr>
          </a:p>
          <a:p>
            <a:pPr marL="0" lvl="0" indent="0" algn="l" rtl="0">
              <a:spcBef>
                <a:spcPts val="0"/>
              </a:spcBef>
              <a:spcAft>
                <a:spcPts val="0"/>
              </a:spcAft>
              <a:buNone/>
            </a:pPr>
            <a:r>
              <a:rPr lang="en" sz="2600" b="1">
                <a:solidFill>
                  <a:schemeClr val="dk1"/>
                </a:solidFill>
                <a:latin typeface="Catamaran"/>
                <a:ea typeface="Catamaran"/>
                <a:cs typeface="Catamaran"/>
                <a:sym typeface="Catamaran"/>
              </a:rPr>
              <a:t>This history of tribes being moved, culture being erased, and tribes today still fighting for promises our government made?</a:t>
            </a:r>
            <a:endParaRPr sz="2600" b="1">
              <a:solidFill>
                <a:schemeClr val="dk1"/>
              </a:solidFill>
              <a:latin typeface="Catamaran"/>
              <a:ea typeface="Catamaran"/>
              <a:cs typeface="Catamaran"/>
              <a:sym typeface="Catamar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xfrm>
            <a:off x="5239025" y="1550575"/>
            <a:ext cx="5676900" cy="763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100"/>
              <a:buFont typeface="Arial"/>
              <a:buNone/>
            </a:pPr>
            <a:r>
              <a:rPr lang="en" sz="3000" b="0" u="sng">
                <a:solidFill>
                  <a:srgbClr val="1155CC"/>
                </a:solidFill>
                <a:latin typeface="Catamaran"/>
                <a:ea typeface="Catamaran"/>
                <a:cs typeface="Catamaran"/>
                <a:sym typeface="Catamaran"/>
                <a:hlinkClick r:id="rId3">
                  <a:extLst>
                    <a:ext uri="{A12FA001-AC4F-418D-AE19-62706E023703}">
                      <ahyp:hlinkClr xmlns:ahyp="http://schemas.microsoft.com/office/drawing/2018/hyperlinkcolor" val="tx"/>
                    </a:ext>
                  </a:extLst>
                </a:hlinkClick>
              </a:rPr>
              <a:t>April 1666 Treaty of Maryland with multiple Nations and Reparation</a:t>
            </a:r>
            <a:endParaRPr sz="5900">
              <a:latin typeface="Catamaran"/>
              <a:ea typeface="Catamaran"/>
              <a:cs typeface="Catamaran"/>
              <a:sym typeface="Catamaran"/>
            </a:endParaRPr>
          </a:p>
        </p:txBody>
      </p:sp>
      <p:sp>
        <p:nvSpPr>
          <p:cNvPr id="204" name="Google Shape;204;p26"/>
          <p:cNvSpPr txBox="1">
            <a:spLocks noGrp="1"/>
          </p:cNvSpPr>
          <p:nvPr>
            <p:ph type="body" idx="1"/>
          </p:nvPr>
        </p:nvSpPr>
        <p:spPr>
          <a:xfrm>
            <a:off x="5239025" y="2522775"/>
            <a:ext cx="6090300" cy="38859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 sz="2100">
                <a:solidFill>
                  <a:srgbClr val="001D35"/>
                </a:solidFill>
                <a:highlight>
                  <a:srgbClr val="FFFFFF"/>
                </a:highlight>
                <a:latin typeface="Catamaran"/>
                <a:ea typeface="Catamaran"/>
                <a:cs typeface="Catamaran"/>
                <a:sym typeface="Catamaran"/>
              </a:rPr>
              <a:t>The April 1666 Treaty of Maryland, which included provisions for reparations, was signed in </a:t>
            </a:r>
            <a:r>
              <a:rPr lang="en" sz="2100">
                <a:solidFill>
                  <a:srgbClr val="001D35"/>
                </a:solidFill>
                <a:highlight>
                  <a:srgbClr val="D3E3FD"/>
                </a:highlight>
                <a:latin typeface="Catamaran"/>
                <a:ea typeface="Catamaran"/>
                <a:cs typeface="Catamaran"/>
                <a:sym typeface="Catamaran"/>
              </a:rPr>
              <a:t>St. Mary's City</a:t>
            </a:r>
            <a:r>
              <a:rPr lang="en" sz="2100">
                <a:solidFill>
                  <a:srgbClr val="001D35"/>
                </a:solidFill>
                <a:highlight>
                  <a:srgbClr val="FFFFFF"/>
                </a:highlight>
                <a:latin typeface="Catamaran"/>
                <a:ea typeface="Catamaran"/>
                <a:cs typeface="Catamaran"/>
                <a:sym typeface="Catamaran"/>
              </a:rPr>
              <a:t>. The treaty was the result of negotiations between Maryland's colonial leadership and representatives from various Indigenous nations. Specifically, the treaty was signed on April 12, 1666, with representatives from different nations coming to St. Mary's City to address the ongoing tensions and encroachment on Indigenous lands. </a:t>
            </a:r>
            <a:endParaRPr sz="2100"/>
          </a:p>
        </p:txBody>
      </p:sp>
      <p:pic>
        <p:nvPicPr>
          <p:cNvPr id="205" name="Google Shape;205;p2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0" y="0"/>
            <a:ext cx="4934224" cy="3462094"/>
          </a:xfrm>
          <a:prstGeom prst="rect">
            <a:avLst/>
          </a:prstGeom>
          <a:noFill/>
          <a:ln w="38100" cap="flat" cmpd="sng">
            <a:solidFill>
              <a:srgbClr val="FFFF00"/>
            </a:solidFill>
            <a:prstDash val="solid"/>
            <a:round/>
            <a:headEnd type="none" w="sm" len="sm"/>
            <a:tailEnd type="none" w="sm" len="sm"/>
          </a:ln>
        </p:spPr>
      </p:pic>
      <p:pic>
        <p:nvPicPr>
          <p:cNvPr id="206" name="Google Shape;206;p2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19863" y="3428999"/>
            <a:ext cx="4494500" cy="3668650"/>
          </a:xfrm>
          <a:prstGeom prst="rect">
            <a:avLst/>
          </a:prstGeom>
          <a:noFill/>
          <a:ln w="28575" cap="flat" cmpd="sng">
            <a:solidFill>
              <a:srgbClr val="00FF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lidesMania">
  <a:themeElements>
    <a:clrScheme name="Simple Light">
      <a:dk1>
        <a:srgbClr val="000000"/>
      </a:dk1>
      <a:lt1>
        <a:srgbClr val="A5886B"/>
      </a:lt1>
      <a:dk2>
        <a:srgbClr val="4E3516"/>
      </a:dk2>
      <a:lt2>
        <a:srgbClr val="EEEEEE"/>
      </a:lt2>
      <a:accent1>
        <a:srgbClr val="FDD08D"/>
      </a:accent1>
      <a:accent2>
        <a:srgbClr val="F0B46C"/>
      </a:accent2>
      <a:accent3>
        <a:srgbClr val="9C6E3C"/>
      </a:accent3>
      <a:accent4>
        <a:srgbClr val="4E3516"/>
      </a:accent4>
      <a:accent5>
        <a:srgbClr val="020A15"/>
      </a:accent5>
      <a:accent6>
        <a:srgbClr val="C6894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879</Words>
  <Application>Microsoft Office PowerPoint</Application>
  <PresentationFormat>Widescreen</PresentationFormat>
  <Paragraphs>98</Paragraphs>
  <Slides>23</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Catamaran Medium</vt:lpstr>
      <vt:lpstr>Abril Fatface</vt:lpstr>
      <vt:lpstr>Aldrich</vt:lpstr>
      <vt:lpstr>Catamaran</vt:lpstr>
      <vt:lpstr>Homemade Apple</vt:lpstr>
      <vt:lpstr>Lato</vt:lpstr>
      <vt:lpstr>Poppins</vt:lpstr>
      <vt:lpstr>Merriweather</vt:lpstr>
      <vt:lpstr>Calibri</vt:lpstr>
      <vt:lpstr>IM Fell French Canon</vt:lpstr>
      <vt:lpstr>Arial</vt:lpstr>
      <vt:lpstr>SlidesMania</vt:lpstr>
      <vt:lpstr>Indigenous Peoples and Legislative History</vt:lpstr>
      <vt:lpstr>Map of Maryland Tribes</vt:lpstr>
      <vt:lpstr>Warm Up Question 1</vt:lpstr>
      <vt:lpstr>Objective </vt:lpstr>
      <vt:lpstr>Vocabulary</vt:lpstr>
      <vt:lpstr>Activity 1: The Indigenous Experience Introduction</vt:lpstr>
      <vt:lpstr>Why talk about the past?</vt:lpstr>
      <vt:lpstr>OBJECTIVE: Analyze the legislative history involving Native American communities  to identify patterns of inequality, displacement, and cultural erasure, and deduce the long-term impacts on Native American sovereignty and identity.</vt:lpstr>
      <vt:lpstr>April 1666 Treaty of Maryland with multiple Nations and Reparation</vt:lpstr>
      <vt:lpstr>St. Mary’s City</vt:lpstr>
      <vt:lpstr>Did you know?</vt:lpstr>
      <vt:lpstr>Day 2</vt:lpstr>
      <vt:lpstr>Objective</vt:lpstr>
      <vt:lpstr>Warm Up  Answer Q’s on your paper regarding this painting by Robert Lindneux.</vt:lpstr>
      <vt:lpstr>This is our team.</vt:lpstr>
      <vt:lpstr>And this is a timeline.</vt:lpstr>
      <vt:lpstr>Presenting a website or an app?</vt:lpstr>
      <vt:lpstr>Presenting a website or an app? </vt:lpstr>
      <vt:lpstr>Thank you!</vt:lpstr>
      <vt:lpstr>Today is Monday March 6th.</vt:lpstr>
      <vt:lpstr>Credits.</vt:lpstr>
      <vt:lpstr>Editable Icons</vt:lpstr>
      <vt:lpstr>Slidesmania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Brenna Spray -MDP-</cp:lastModifiedBy>
  <cp:revision>1</cp:revision>
  <dcterms:modified xsi:type="dcterms:W3CDTF">2025-12-05T14:57:23Z</dcterms:modified>
</cp:coreProperties>
</file>